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36"/>
  </p:notesMasterIdLst>
  <p:sldIdLst>
    <p:sldId id="294" r:id="rId4"/>
    <p:sldId id="350" r:id="rId5"/>
    <p:sldId id="295" r:id="rId6"/>
    <p:sldId id="296" r:id="rId7"/>
    <p:sldId id="297" r:id="rId8"/>
    <p:sldId id="298" r:id="rId9"/>
    <p:sldId id="299" r:id="rId10"/>
    <p:sldId id="315" r:id="rId11"/>
    <p:sldId id="300" r:id="rId12"/>
    <p:sldId id="301" r:id="rId13"/>
    <p:sldId id="269" r:id="rId14"/>
    <p:sldId id="302" r:id="rId15"/>
    <p:sldId id="303" r:id="rId16"/>
    <p:sldId id="272" r:id="rId17"/>
    <p:sldId id="273" r:id="rId18"/>
    <p:sldId id="316" r:id="rId19"/>
    <p:sldId id="351" r:id="rId20"/>
    <p:sldId id="276" r:id="rId21"/>
    <p:sldId id="277" r:id="rId22"/>
    <p:sldId id="304" r:id="rId23"/>
    <p:sldId id="279" r:id="rId24"/>
    <p:sldId id="280" r:id="rId25"/>
    <p:sldId id="281" r:id="rId26"/>
    <p:sldId id="283" r:id="rId27"/>
    <p:sldId id="284" r:id="rId28"/>
    <p:sldId id="287" r:id="rId29"/>
    <p:sldId id="288" r:id="rId30"/>
    <p:sldId id="289" r:id="rId31"/>
    <p:sldId id="290" r:id="rId32"/>
    <p:sldId id="312" r:id="rId33"/>
    <p:sldId id="292" r:id="rId34"/>
    <p:sldId id="305" r:id="rId3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46" autoAdjust="0"/>
    <p:restoredTop sz="89341" autoAdjust="0"/>
  </p:normalViewPr>
  <p:slideViewPr>
    <p:cSldViewPr snapToGrid="0">
      <p:cViewPr>
        <p:scale>
          <a:sx n="129" d="100"/>
          <a:sy n="129" d="100"/>
        </p:scale>
        <p:origin x="368" y="224"/>
      </p:cViewPr>
      <p:guideLst/>
    </p:cSldViewPr>
  </p:slideViewPr>
  <p:outlineViewPr>
    <p:cViewPr>
      <p:scale>
        <a:sx n="33" d="100"/>
        <a:sy n="33" d="100"/>
      </p:scale>
      <p:origin x="0" y="-6296"/>
    </p:cViewPr>
  </p:outlineViewPr>
  <p:notesTextViewPr>
    <p:cViewPr>
      <p:scale>
        <a:sx n="3" d="2"/>
        <a:sy n="3" d="2"/>
      </p:scale>
      <p:origin x="0" y="0"/>
    </p:cViewPr>
  </p:notesTextViewPr>
  <p:sorterViewPr>
    <p:cViewPr varScale="1">
      <p:scale>
        <a:sx n="100" d="100"/>
        <a:sy n="100" d="100"/>
      </p:scale>
      <p:origin x="0" y="-4920"/>
    </p:cViewPr>
  </p:sorterViewPr>
  <p:notesViewPr>
    <p:cSldViewPr snapToGrid="0">
      <p:cViewPr varScale="1">
        <p:scale>
          <a:sx n="95" d="100"/>
          <a:sy n="95" d="100"/>
        </p:scale>
        <p:origin x="4320"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317459B-EDA6-4AF8-AA5D-25E3D0E27EF5}" type="datetimeFigureOut">
              <a:rPr lang="en-US" smtClean="0"/>
              <a:t>5/16/23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A7DF583-FE36-4D30-92C6-D7B62887F209}" type="slidenum">
              <a:rPr lang="en-US" smtClean="0"/>
              <a:t>‹#›</a:t>
            </a:fld>
            <a:endParaRPr lang="en-US"/>
          </a:p>
        </p:txBody>
      </p:sp>
    </p:spTree>
    <p:extLst>
      <p:ext uri="{BB962C8B-B14F-4D97-AF65-F5344CB8AC3E}">
        <p14:creationId xmlns:p14="http://schemas.microsoft.com/office/powerpoint/2010/main" val="496182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6619" y="4813455"/>
            <a:ext cx="5732949" cy="3721466"/>
          </a:xfrm>
        </p:spPr>
        <p:txBody>
          <a:bodyPr/>
          <a:lstStyle/>
          <a:p>
            <a:r>
              <a:rPr lang="en-US" b="1" dirty="0"/>
              <a:t>The following program was created specifically for the ENHANCED ARS™ (</a:t>
            </a:r>
            <a:r>
              <a:rPr lang="en-US" b="1" i="1" dirty="0"/>
              <a:t>Air Release System</a:t>
            </a:r>
            <a:r>
              <a:rPr lang="en-US" b="1" dirty="0"/>
              <a:t>) decompression needle orientation and training.</a:t>
            </a:r>
          </a:p>
          <a:p>
            <a:endParaRPr lang="en-US" dirty="0"/>
          </a:p>
          <a:p>
            <a:r>
              <a:rPr lang="en-US" dirty="0"/>
              <a:t>For  questions, concerns or additional information please contact: </a:t>
            </a:r>
          </a:p>
          <a:p>
            <a:endParaRPr lang="en-US" dirty="0"/>
          </a:p>
          <a:p>
            <a:r>
              <a:rPr lang="en-US" dirty="0"/>
              <a:t>North American Rescue®, LLC </a:t>
            </a:r>
          </a:p>
          <a:p>
            <a:endParaRPr lang="en-US" dirty="0"/>
          </a:p>
          <a:p>
            <a:r>
              <a:rPr lang="en-US" dirty="0"/>
              <a:t>email: info@NARescue.com</a:t>
            </a:r>
          </a:p>
          <a:p>
            <a:endParaRPr lang="en-US" b="1" dirty="0"/>
          </a:p>
          <a:p>
            <a:r>
              <a:rPr lang="en-US" dirty="0"/>
              <a:t>Tel: 864.675.9800</a:t>
            </a:r>
            <a:endParaRPr lang="en-US" cap="all" dirty="0"/>
          </a:p>
          <a:p>
            <a:endParaRPr lang="en-US" dirty="0"/>
          </a:p>
          <a:p>
            <a:r>
              <a:rPr lang="en-US" dirty="0"/>
              <a:t>Mail: 35 Tedwall Court</a:t>
            </a:r>
            <a:br>
              <a:rPr lang="en-US" dirty="0"/>
            </a:br>
            <a:r>
              <a:rPr lang="en-US" dirty="0"/>
              <a:t>          Greer, SC 29650-4791</a:t>
            </a:r>
            <a:br>
              <a:rPr lang="en-US" dirty="0"/>
            </a:br>
            <a:endParaRPr lang="en-US" dirty="0"/>
          </a:p>
          <a:p>
            <a:r>
              <a:rPr lang="en-US" dirty="0"/>
              <a:t>Fax: 864.675.9880</a:t>
            </a:r>
          </a:p>
          <a:p>
            <a:endParaRPr lang="en-US" dirty="0"/>
          </a:p>
        </p:txBody>
      </p:sp>
      <p:sp>
        <p:nvSpPr>
          <p:cNvPr id="4" name="Slide Number Placeholder 3"/>
          <p:cNvSpPr>
            <a:spLocks noGrp="1"/>
          </p:cNvSpPr>
          <p:nvPr>
            <p:ph type="sldNum" sz="quarter" idx="10"/>
          </p:nvPr>
        </p:nvSpPr>
        <p:spPr/>
        <p:txBody>
          <a:bodyPr/>
          <a:lstStyle/>
          <a:p>
            <a:fld id="{E6023C06-E23F-458F-BDFD-AE89A8D7716F}"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24719402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E6023C06-E23F-458F-BDFD-AE89A8D7716F}" type="slidenum">
              <a:rPr lang="en-US" smtClean="0">
                <a:solidFill>
                  <a:prstClr val="black"/>
                </a:solidFill>
              </a:rPr>
              <a:pPr/>
              <a:t>10</a:t>
            </a:fld>
            <a:endParaRPr lang="en-US">
              <a:solidFill>
                <a:prstClr val="black"/>
              </a:solidFill>
            </a:endParaRPr>
          </a:p>
        </p:txBody>
      </p:sp>
      <p:sp>
        <p:nvSpPr>
          <p:cNvPr id="5" name="Notes Placeholder 2">
            <a:extLst>
              <a:ext uri="{FF2B5EF4-FFF2-40B4-BE49-F238E27FC236}">
                <a16:creationId xmlns:a16="http://schemas.microsoft.com/office/drawing/2014/main" id="{29E6057D-EFD5-24BF-4226-96FB3566E96A}"/>
              </a:ext>
            </a:extLst>
          </p:cNvPr>
          <p:cNvSpPr txBox="1">
            <a:spLocks/>
          </p:cNvSpPr>
          <p:nvPr/>
        </p:nvSpPr>
        <p:spPr>
          <a:xfrm>
            <a:off x="1012507" y="4473892"/>
            <a:ext cx="4985385" cy="3660458"/>
          </a:xfrm>
          <a:prstGeom prst="rect">
            <a:avLst/>
          </a:prstGeom>
        </p:spPr>
        <p:txBody>
          <a:bodyPr vert="horz" lIns="93177" tIns="46589" rIns="93177" bIns="46589"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defTabSz="931774">
              <a:defRPr/>
            </a:pPr>
            <a:r>
              <a:rPr lang="en-US" b="1" dirty="0">
                <a:solidFill>
                  <a:prstClr val="black"/>
                </a:solidFill>
                <a:latin typeface="Calibri" panose="020F0502020204030204"/>
                <a:ea typeface="Calibri" panose="020F0502020204030204" pitchFamily="34" charset="0"/>
                <a:cs typeface="Times New Roman" panose="02020603050405020304" pitchFamily="18" charset="0"/>
              </a:rPr>
              <a:t>14ga</a:t>
            </a:r>
            <a:r>
              <a:rPr lang="en-US" dirty="0">
                <a:solidFill>
                  <a:prstClr val="black"/>
                </a:solidFill>
                <a:latin typeface="Calibri" panose="020F0502020204030204"/>
                <a:ea typeface="Calibri" panose="020F0502020204030204" pitchFamily="34" charset="0"/>
                <a:cs typeface="Times New Roman" panose="02020603050405020304" pitchFamily="18" charset="0"/>
              </a:rPr>
              <a:t> </a:t>
            </a:r>
            <a:r>
              <a:rPr lang="en-US" b="1" dirty="0">
                <a:solidFill>
                  <a:prstClr val="black"/>
                </a:solidFill>
                <a:latin typeface="Calibri" panose="020F0502020204030204"/>
                <a:ea typeface="Calibri" panose="020F0502020204030204" pitchFamily="34" charset="0"/>
                <a:cs typeface="Times New Roman" panose="02020603050405020304" pitchFamily="18" charset="0"/>
              </a:rPr>
              <a:t>catheter</a:t>
            </a:r>
            <a:r>
              <a:rPr lang="en-US" dirty="0">
                <a:solidFill>
                  <a:prstClr val="black"/>
                </a:solidFill>
                <a:latin typeface="Calibri" panose="020F0502020204030204"/>
                <a:ea typeface="Calibri" panose="020F0502020204030204" pitchFamily="34" charset="0"/>
                <a:cs typeface="Times New Roman" panose="02020603050405020304" pitchFamily="18" charset="0"/>
              </a:rPr>
              <a:t> </a:t>
            </a:r>
            <a:r>
              <a:rPr lang="en-US" b="1" dirty="0">
                <a:solidFill>
                  <a:prstClr val="black"/>
                </a:solidFill>
                <a:latin typeface="Calibri" panose="020F0502020204030204"/>
                <a:ea typeface="Calibri" panose="020F0502020204030204" pitchFamily="34" charset="0"/>
                <a:cs typeface="Times New Roman" panose="02020603050405020304" pitchFamily="18" charset="0"/>
              </a:rPr>
              <a:t>with distal fenestrations</a:t>
            </a:r>
            <a:r>
              <a:rPr lang="en-US" dirty="0">
                <a:solidFill>
                  <a:prstClr val="black"/>
                </a:solidFill>
                <a:latin typeface="Calibri" panose="020F0502020204030204"/>
                <a:ea typeface="Calibri" panose="020F0502020204030204" pitchFamily="34" charset="0"/>
                <a:cs typeface="Times New Roman" panose="02020603050405020304" pitchFamily="18" charset="0"/>
              </a:rPr>
              <a:t> (holes). The fenestrations provide</a:t>
            </a:r>
            <a:r>
              <a:rPr lang="en-US" b="1" dirty="0">
                <a:solidFill>
                  <a:prstClr val="black"/>
                </a:solidFill>
                <a:latin typeface="Calibri" panose="020F0502020204030204"/>
                <a:ea typeface="Calibri" panose="020F0502020204030204" pitchFamily="34" charset="0"/>
                <a:cs typeface="Times New Roman" panose="02020603050405020304" pitchFamily="18" charset="0"/>
              </a:rPr>
              <a:t> </a:t>
            </a:r>
            <a:r>
              <a:rPr lang="en-US" dirty="0">
                <a:solidFill>
                  <a:prstClr val="black"/>
                </a:solidFill>
                <a:latin typeface="Calibri" panose="020F0502020204030204"/>
                <a:ea typeface="Calibri" panose="020F0502020204030204" pitchFamily="34" charset="0"/>
                <a:cs typeface="Times New Roman" panose="02020603050405020304" pitchFamily="18" charset="0"/>
              </a:rPr>
              <a:t>a documented increase in opportunity for air </a:t>
            </a:r>
            <a:r>
              <a:rPr lang="en-US">
                <a:solidFill>
                  <a:prstClr val="black"/>
                </a:solidFill>
                <a:latin typeface="Calibri" panose="020F0502020204030204"/>
                <a:ea typeface="Calibri" panose="020F0502020204030204" pitchFamily="34" charset="0"/>
                <a:cs typeface="Times New Roman" panose="02020603050405020304" pitchFamily="18" charset="0"/>
              </a:rPr>
              <a:t>outflow (when </a:t>
            </a:r>
            <a:r>
              <a:rPr lang="en-US" dirty="0">
                <a:solidFill>
                  <a:prstClr val="black"/>
                </a:solidFill>
                <a:latin typeface="Calibri" panose="020F0502020204030204"/>
                <a:ea typeface="Calibri" panose="020F0502020204030204" pitchFamily="34" charset="0"/>
                <a:cs typeface="Times New Roman" panose="02020603050405020304" pitchFamily="18" charset="0"/>
              </a:rPr>
              <a:t>compared to a non-fenestrated 14ga catheter).</a:t>
            </a:r>
          </a:p>
          <a:p>
            <a:endParaRPr lang="en-US" b="1" dirty="0"/>
          </a:p>
        </p:txBody>
      </p:sp>
    </p:spTree>
    <p:extLst>
      <p:ext uri="{BB962C8B-B14F-4D97-AF65-F5344CB8AC3E}">
        <p14:creationId xmlns:p14="http://schemas.microsoft.com/office/powerpoint/2010/main" val="22504249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 tension pneumothorax is known to be a life-threatening emergency, which if left untreated, may result in death.</a:t>
            </a:r>
          </a:p>
          <a:p>
            <a:endParaRPr lang="en-US" dirty="0"/>
          </a:p>
          <a:p>
            <a:r>
              <a:rPr lang="en-US" dirty="0"/>
              <a:t>NOTE: Illustration depicts left lateral view of patient WITH left-sided tension pneumothorax.</a:t>
            </a:r>
          </a:p>
        </p:txBody>
      </p:sp>
      <p:sp>
        <p:nvSpPr>
          <p:cNvPr id="4" name="Slide Number Placeholder 3"/>
          <p:cNvSpPr>
            <a:spLocks noGrp="1"/>
          </p:cNvSpPr>
          <p:nvPr>
            <p:ph type="sldNum" sz="quarter" idx="10"/>
          </p:nvPr>
        </p:nvSpPr>
        <p:spPr/>
        <p:txBody>
          <a:bodyPr/>
          <a:lstStyle/>
          <a:p>
            <a:pPr defTabSz="931774">
              <a:defRPr/>
            </a:pPr>
            <a:fld id="{E6023C06-E23F-458F-BDFD-AE89A8D7716F}" type="slidenum">
              <a:rPr lang="en-US">
                <a:solidFill>
                  <a:prstClr val="black"/>
                </a:solidFill>
                <a:latin typeface="Calibri" panose="020F0502020204030204"/>
              </a:rPr>
              <a:pPr defTabSz="931774">
                <a:defRPr/>
              </a:pPr>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27548449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defTabSz="931774">
              <a:defRPr/>
            </a:pPr>
            <a:fld id="{E6023C06-E23F-458F-BDFD-AE89A8D7716F}" type="slidenum">
              <a:rPr lang="en-US">
                <a:solidFill>
                  <a:prstClr val="black"/>
                </a:solidFill>
                <a:latin typeface="Calibri" panose="020F0502020204030204"/>
              </a:rPr>
              <a:pPr defTabSz="931774">
                <a:defRPr/>
              </a:pPr>
              <a:t>12</a:t>
            </a:fld>
            <a:endParaRPr lang="en-US">
              <a:solidFill>
                <a:prstClr val="black"/>
              </a:solidFill>
              <a:latin typeface="Calibri" panose="020F0502020204030204"/>
            </a:endParaRPr>
          </a:p>
        </p:txBody>
      </p:sp>
      <p:sp>
        <p:nvSpPr>
          <p:cNvPr id="7" name="Notes Placeholder 2">
            <a:extLst>
              <a:ext uri="{FF2B5EF4-FFF2-40B4-BE49-F238E27FC236}">
                <a16:creationId xmlns:a16="http://schemas.microsoft.com/office/drawing/2014/main" id="{10DEB64C-1778-56A6-AF42-9F3AEBE4B349}"/>
              </a:ext>
            </a:extLst>
          </p:cNvPr>
          <p:cNvSpPr txBox="1">
            <a:spLocks/>
          </p:cNvSpPr>
          <p:nvPr/>
        </p:nvSpPr>
        <p:spPr>
          <a:xfrm>
            <a:off x="701040" y="4473892"/>
            <a:ext cx="5608320" cy="3660458"/>
          </a:xfrm>
          <a:prstGeom prst="rect">
            <a:avLst/>
          </a:prstGeom>
        </p:spPr>
        <p:txBody>
          <a:bodyPr vert="horz" lIns="93177" tIns="46589" rIns="93177" bIns="46589"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b="1"/>
              <a:t>There are MANY reasons a tension pneumothorax may develop. These include both medical issues as well as trauma.</a:t>
            </a:r>
          </a:p>
          <a:p>
            <a:endParaRPr lang="en-US" b="1">
              <a:solidFill>
                <a:srgbClr val="009900"/>
              </a:solidFill>
            </a:endParaRPr>
          </a:p>
          <a:p>
            <a:r>
              <a:rPr lang="en-US" b="1">
                <a:solidFill>
                  <a:srgbClr val="009900"/>
                </a:solidFill>
              </a:rPr>
              <a:t>Indications:</a:t>
            </a:r>
            <a:r>
              <a:rPr lang="en-US" b="1">
                <a:solidFill>
                  <a:srgbClr val="009900"/>
                </a:solidFill>
                <a:effectLst>
                  <a:outerShdw blurRad="38100" dist="38100" dir="2700000" algn="tl">
                    <a:srgbClr val="000000">
                      <a:alpha val="43137"/>
                    </a:srgbClr>
                  </a:outerShdw>
                </a:effectLst>
              </a:rPr>
              <a:t> </a:t>
            </a:r>
            <a:r>
              <a:rPr lang="en-US" b="1"/>
              <a:t>Treatment of a tension pneumothorax should be considered when </a:t>
            </a:r>
            <a:r>
              <a:rPr lang="en-US" b="1" i="1"/>
              <a:t>one or more </a:t>
            </a:r>
            <a:r>
              <a:rPr lang="en-US" b="1"/>
              <a:t>of the following are present:</a:t>
            </a:r>
          </a:p>
          <a:p>
            <a:endParaRPr lang="en-US" b="1">
              <a:solidFill>
                <a:srgbClr val="009900"/>
              </a:solidFill>
              <a:effectLst>
                <a:outerShdw blurRad="38100" dist="38100" dir="2700000" algn="tl">
                  <a:srgbClr val="000000">
                    <a:alpha val="43137"/>
                  </a:srgbClr>
                </a:outerShdw>
              </a:effectLst>
            </a:endParaRPr>
          </a:p>
          <a:p>
            <a:pPr marL="296711" indent="-296711">
              <a:buFont typeface="Arial" panose="020B0604020202020204" pitchFamily="34" charset="0"/>
              <a:buChar char="•"/>
            </a:pPr>
            <a:r>
              <a:rPr lang="en-US"/>
              <a:t>Severe or progressive respiratory distress.</a:t>
            </a:r>
          </a:p>
          <a:p>
            <a:pPr marL="296711" indent="-296711">
              <a:buFont typeface="Arial" panose="020B0604020202020204" pitchFamily="34" charset="0"/>
              <a:buChar char="•"/>
            </a:pPr>
            <a:r>
              <a:rPr lang="en-US"/>
              <a:t>oxygen saturation less than 90%.</a:t>
            </a:r>
          </a:p>
          <a:p>
            <a:pPr marL="296711" indent="-296711">
              <a:buFont typeface="Arial" panose="020B0604020202020204" pitchFamily="34" charset="0"/>
              <a:buChar char="•"/>
            </a:pPr>
            <a:r>
              <a:rPr lang="en-US"/>
              <a:t>Shock.</a:t>
            </a:r>
          </a:p>
          <a:p>
            <a:pPr marL="296711" indent="-296711">
              <a:buFont typeface="Arial" panose="020B0604020202020204" pitchFamily="34" charset="0"/>
              <a:buChar char="•"/>
              <a:defRPr/>
            </a:pPr>
            <a:r>
              <a:rPr lang="en-US">
                <a:solidFill>
                  <a:prstClr val="black"/>
                </a:solidFill>
                <a:latin typeface="Calibri" panose="020F0502020204030204"/>
              </a:rPr>
              <a:t>Absent or markedly decreased breath sounds.</a:t>
            </a:r>
            <a:endParaRPr lang="en-US"/>
          </a:p>
          <a:p>
            <a:pPr marL="296711" indent="-296711">
              <a:buFont typeface="Arial" panose="020B0604020202020204" pitchFamily="34" charset="0"/>
              <a:buChar char="•"/>
            </a:pPr>
            <a:r>
              <a:rPr lang="en-US"/>
              <a:t>Traumatic cardiac arrest without obvious fatal wounds </a:t>
            </a:r>
            <a:r>
              <a:rPr lang="en-US">
                <a:solidFill>
                  <a:schemeClr val="bg1">
                    <a:lumMod val="50000"/>
                  </a:schemeClr>
                </a:solidFill>
              </a:rPr>
              <a:t>(consider immediate placement of bilateral ENHANCED ARS™ decompression needles</a:t>
            </a:r>
            <a:r>
              <a:rPr lang="en-US" b="1">
                <a:solidFill>
                  <a:schemeClr val="bg1">
                    <a:lumMod val="50000"/>
                  </a:schemeClr>
                </a:solidFill>
              </a:rPr>
              <a:t> and </a:t>
            </a:r>
            <a:r>
              <a:rPr lang="en-US" b="1">
                <a:solidFill>
                  <a:srgbClr val="C00000"/>
                </a:solidFill>
              </a:rPr>
              <a:t>consider ALL other possible causes</a:t>
            </a:r>
            <a:r>
              <a:rPr lang="en-US">
                <a:solidFill>
                  <a:srgbClr val="C00000"/>
                </a:solidFill>
              </a:rPr>
              <a:t>).</a:t>
            </a:r>
            <a:endParaRPr lang="en-US" sz="1800">
              <a:solidFill>
                <a:srgbClr val="C00000"/>
              </a:solidFill>
            </a:endParaRPr>
          </a:p>
          <a:p>
            <a:pPr marL="296711" indent="-296711">
              <a:buFont typeface="Arial" panose="020B0604020202020204" pitchFamily="34" charset="0"/>
              <a:buChar char="•"/>
            </a:pPr>
            <a:endParaRPr lang="en-US"/>
          </a:p>
          <a:p>
            <a:endParaRPr lang="en-US" dirty="0"/>
          </a:p>
        </p:txBody>
      </p:sp>
    </p:spTree>
    <p:extLst>
      <p:ext uri="{BB962C8B-B14F-4D97-AF65-F5344CB8AC3E}">
        <p14:creationId xmlns:p14="http://schemas.microsoft.com/office/powerpoint/2010/main" val="22350519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88191F"/>
                </a:solidFill>
              </a:rPr>
              <a:t>Contraindications:</a:t>
            </a:r>
            <a:r>
              <a:rPr lang="en-US" b="1" dirty="0">
                <a:solidFill>
                  <a:srgbClr val="C00000"/>
                </a:solidFill>
                <a:effectLst>
                  <a:outerShdw blurRad="38100" dist="38100" dir="2700000" algn="tl">
                    <a:srgbClr val="000000">
                      <a:alpha val="43137"/>
                    </a:srgbClr>
                  </a:outerShdw>
                </a:effectLst>
              </a:rPr>
              <a:t> </a:t>
            </a:r>
            <a:r>
              <a:rPr lang="en-US" dirty="0"/>
              <a:t>The ENHANCED</a:t>
            </a:r>
            <a:r>
              <a:rPr lang="en-US" baseline="0" dirty="0"/>
              <a:t> ARS</a:t>
            </a:r>
            <a:r>
              <a:rPr lang="en-US" dirty="0"/>
              <a:t>™ is not intended for treatment of simple pneumothorax or hemothorax.</a:t>
            </a:r>
          </a:p>
          <a:p>
            <a:endParaRPr lang="en-US" dirty="0"/>
          </a:p>
          <a:p>
            <a:r>
              <a:rPr lang="en-US" i="1" dirty="0">
                <a:solidFill>
                  <a:srgbClr val="FF9900"/>
                </a:solidFill>
              </a:rPr>
              <a:t>Efficacy of the ENHANCED</a:t>
            </a:r>
            <a:r>
              <a:rPr lang="en-US" i="1" baseline="0" dirty="0">
                <a:solidFill>
                  <a:srgbClr val="FF9900"/>
                </a:solidFill>
              </a:rPr>
              <a:t> ARS</a:t>
            </a:r>
            <a:r>
              <a:rPr lang="en-US" i="1" dirty="0">
                <a:solidFill>
                  <a:srgbClr val="FF9900"/>
                </a:solidFill>
              </a:rPr>
              <a:t>™ has not been established in pediatric patients.</a:t>
            </a:r>
          </a:p>
          <a:p>
            <a:endParaRPr lang="en-US" dirty="0"/>
          </a:p>
        </p:txBody>
      </p:sp>
      <p:sp>
        <p:nvSpPr>
          <p:cNvPr id="4" name="Slide Number Placeholder 3"/>
          <p:cNvSpPr>
            <a:spLocks noGrp="1"/>
          </p:cNvSpPr>
          <p:nvPr>
            <p:ph type="sldNum" sz="quarter" idx="10"/>
          </p:nvPr>
        </p:nvSpPr>
        <p:spPr/>
        <p:txBody>
          <a:bodyPr/>
          <a:lstStyle/>
          <a:p>
            <a:pPr defTabSz="931774">
              <a:defRPr/>
            </a:pPr>
            <a:fld id="{E6023C06-E23F-458F-BDFD-AE89A8D7716F}" type="slidenum">
              <a:rPr lang="en-US">
                <a:solidFill>
                  <a:prstClr val="black"/>
                </a:solidFill>
                <a:latin typeface="Calibri" panose="020F0502020204030204"/>
              </a:rPr>
              <a:pPr defTabSz="931774">
                <a:defRPr/>
              </a:pPr>
              <a:t>13</a:t>
            </a:fld>
            <a:endParaRPr lang="en-US">
              <a:solidFill>
                <a:prstClr val="black"/>
              </a:solidFill>
              <a:latin typeface="Calibri" panose="020F0502020204030204"/>
            </a:endParaRPr>
          </a:p>
        </p:txBody>
      </p:sp>
    </p:spTree>
    <p:extLst>
      <p:ext uri="{BB962C8B-B14F-4D97-AF65-F5344CB8AC3E}">
        <p14:creationId xmlns:p14="http://schemas.microsoft.com/office/powerpoint/2010/main" val="26573304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2060"/>
                </a:solidFill>
              </a:rPr>
              <a:t>thoracic decompression</a:t>
            </a:r>
            <a:r>
              <a:rPr lang="en-US" dirty="0">
                <a:solidFill>
                  <a:srgbClr val="002060"/>
                </a:solidFill>
              </a:rPr>
              <a:t> </a:t>
            </a:r>
            <a:r>
              <a:rPr lang="en-US" dirty="0"/>
              <a:t>should improve </a:t>
            </a:r>
            <a:r>
              <a:rPr lang="en-US" i="1" dirty="0"/>
              <a:t>one or more </a:t>
            </a:r>
            <a:r>
              <a:rPr lang="en-US" dirty="0"/>
              <a:t>of the following:</a:t>
            </a:r>
          </a:p>
          <a:p>
            <a:endParaRPr lang="en-US" sz="800" dirty="0"/>
          </a:p>
          <a:p>
            <a:pPr marL="291179" indent="-291179">
              <a:buFont typeface="Arial" panose="020B0604020202020204" pitchFamily="34" charset="0"/>
              <a:buChar char="•"/>
            </a:pPr>
            <a:r>
              <a:rPr lang="en-US" dirty="0"/>
              <a:t>Respiratory distress.</a:t>
            </a:r>
          </a:p>
          <a:p>
            <a:pPr marL="291179" indent="-291179">
              <a:buFont typeface="Arial" panose="020B0604020202020204" pitchFamily="34" charset="0"/>
              <a:buChar char="•"/>
            </a:pPr>
            <a:r>
              <a:rPr lang="en-US" dirty="0"/>
              <a:t>Relief of restrictive pressure between the parietal and visceral pleura </a:t>
            </a:r>
            <a:r>
              <a:rPr lang="en-US" dirty="0">
                <a:solidFill>
                  <a:schemeClr val="bg1">
                    <a:lumMod val="50000"/>
                  </a:schemeClr>
                </a:solidFill>
              </a:rPr>
              <a:t>(secondary to injury or significant medical complication).</a:t>
            </a:r>
          </a:p>
          <a:p>
            <a:pPr marL="291179" indent="-291179">
              <a:buFont typeface="Arial" panose="020B0604020202020204" pitchFamily="34" charset="0"/>
              <a:buChar char="•"/>
            </a:pPr>
            <a:r>
              <a:rPr lang="en-US" dirty="0"/>
              <a:t>Oxygen saturation </a:t>
            </a:r>
            <a:r>
              <a:rPr lang="en-US" dirty="0">
                <a:solidFill>
                  <a:schemeClr val="bg1">
                    <a:lumMod val="50000"/>
                  </a:schemeClr>
                </a:solidFill>
              </a:rPr>
              <a:t>(≥ 90% </a:t>
            </a:r>
            <a:r>
              <a:rPr lang="en-US" i="1" dirty="0">
                <a:solidFill>
                  <a:schemeClr val="bg1">
                    <a:lumMod val="50000"/>
                  </a:schemeClr>
                </a:solidFill>
              </a:rPr>
              <a:t>may be dependent on use of supplemental oxygen</a:t>
            </a:r>
            <a:r>
              <a:rPr lang="en-US" dirty="0">
                <a:solidFill>
                  <a:schemeClr val="bg1">
                    <a:lumMod val="50000"/>
                  </a:schemeClr>
                </a:solidFill>
              </a:rPr>
              <a:t>).</a:t>
            </a:r>
          </a:p>
          <a:p>
            <a:pPr marL="291179" indent="-291179">
              <a:buFont typeface="Arial" panose="020B0604020202020204" pitchFamily="34" charset="0"/>
              <a:buChar char="•"/>
            </a:pPr>
            <a:r>
              <a:rPr lang="en-US" dirty="0"/>
              <a:t>Return of radial pulse or vital signs.</a:t>
            </a:r>
          </a:p>
          <a:p>
            <a:endParaRPr lang="en-US" dirty="0"/>
          </a:p>
        </p:txBody>
      </p:sp>
      <p:sp>
        <p:nvSpPr>
          <p:cNvPr id="4" name="Slide Number Placeholder 3"/>
          <p:cNvSpPr>
            <a:spLocks noGrp="1"/>
          </p:cNvSpPr>
          <p:nvPr>
            <p:ph type="sldNum" sz="quarter" idx="10"/>
          </p:nvPr>
        </p:nvSpPr>
        <p:spPr/>
        <p:txBody>
          <a:bodyPr/>
          <a:lstStyle/>
          <a:p>
            <a:pPr defTabSz="931774">
              <a:defRPr/>
            </a:pPr>
            <a:fld id="{E6023C06-E23F-458F-BDFD-AE89A8D7716F}" type="slidenum">
              <a:rPr lang="en-US">
                <a:solidFill>
                  <a:prstClr val="black"/>
                </a:solidFill>
                <a:latin typeface="Calibri" panose="020F0502020204030204"/>
              </a:rPr>
              <a:pPr defTabSz="931774">
                <a:defRPr/>
              </a:pPr>
              <a:t>14</a:t>
            </a:fld>
            <a:endParaRPr lang="en-US">
              <a:solidFill>
                <a:prstClr val="black"/>
              </a:solidFill>
              <a:latin typeface="Calibri" panose="020F0502020204030204"/>
            </a:endParaRPr>
          </a:p>
        </p:txBody>
      </p:sp>
    </p:spTree>
    <p:extLst>
      <p:ext uri="{BB962C8B-B14F-4D97-AF65-F5344CB8AC3E}">
        <p14:creationId xmlns:p14="http://schemas.microsoft.com/office/powerpoint/2010/main" val="5660322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Lateral land-marking for thoracic decompression is critical for patient safety.</a:t>
            </a:r>
          </a:p>
          <a:p>
            <a:endParaRPr lang="en-US" dirty="0"/>
          </a:p>
          <a:p>
            <a:r>
              <a:rPr lang="en-US" dirty="0"/>
              <a:t>Note that thoracic decompression may be relieved at either the 4</a:t>
            </a:r>
            <a:r>
              <a:rPr lang="en-US" baseline="30000" dirty="0"/>
              <a:t>th</a:t>
            </a:r>
            <a:r>
              <a:rPr lang="en-US" dirty="0"/>
              <a:t> or 5</a:t>
            </a:r>
            <a:r>
              <a:rPr lang="en-US" baseline="30000" dirty="0"/>
              <a:t>th</a:t>
            </a:r>
            <a:r>
              <a:rPr lang="en-US" dirty="0"/>
              <a:t> intercostal space (consult your protocol or standards for specific verification).</a:t>
            </a:r>
          </a:p>
          <a:p>
            <a:endParaRPr lang="en-US" dirty="0"/>
          </a:p>
          <a:p>
            <a:r>
              <a:rPr lang="en-US" dirty="0"/>
              <a:t>IMPORTANT POINT: The images presented on this slide depict intercostal spaces and ribs that are numbered for clinician clarification and discussion. </a:t>
            </a:r>
          </a:p>
          <a:p>
            <a:endParaRPr lang="en-US" dirty="0"/>
          </a:p>
          <a:p>
            <a:r>
              <a:rPr lang="en-US" dirty="0"/>
              <a:t>Providers MUST ensure proper land-marking prior to ENHANCED</a:t>
            </a:r>
            <a:r>
              <a:rPr lang="en-US" baseline="0" dirty="0"/>
              <a:t> ARS</a:t>
            </a:r>
            <a:r>
              <a:rPr lang="en-US" dirty="0"/>
              <a:t>™ insertion.</a:t>
            </a:r>
          </a:p>
          <a:p>
            <a:endParaRPr lang="en-US" dirty="0"/>
          </a:p>
          <a:p>
            <a:r>
              <a:rPr lang="en-US" dirty="0"/>
              <a:t>NOTE: Insertion site is superior to the rib that is initially targeted. </a:t>
            </a:r>
            <a:r>
              <a:rPr lang="en-US" u="sng" dirty="0"/>
              <a:t>THIS IS A CRITICAL STEP</a:t>
            </a:r>
            <a:r>
              <a:rPr lang="en-US" dirty="0"/>
              <a:t> to ensure proper placement location, avoidance of neurovascular bundle beneath each rib, and represents a </a:t>
            </a:r>
            <a:r>
              <a:rPr lang="en-US" i="1" dirty="0"/>
              <a:t>known, safe starting position, </a:t>
            </a:r>
            <a:r>
              <a:rPr lang="en-US" dirty="0"/>
              <a:t>from which the provider can control precise placement and insertion depth. </a:t>
            </a:r>
          </a:p>
        </p:txBody>
      </p:sp>
      <p:sp>
        <p:nvSpPr>
          <p:cNvPr id="4" name="Slide Number Placeholder 3"/>
          <p:cNvSpPr>
            <a:spLocks noGrp="1"/>
          </p:cNvSpPr>
          <p:nvPr>
            <p:ph type="sldNum" sz="quarter" idx="10"/>
          </p:nvPr>
        </p:nvSpPr>
        <p:spPr/>
        <p:txBody>
          <a:bodyPr/>
          <a:lstStyle/>
          <a:p>
            <a:pPr defTabSz="931774">
              <a:defRPr/>
            </a:pPr>
            <a:fld id="{E6023C06-E23F-458F-BDFD-AE89A8D7716F}" type="slidenum">
              <a:rPr lang="en-US">
                <a:solidFill>
                  <a:prstClr val="black"/>
                </a:solidFill>
                <a:latin typeface="Calibri" panose="020F0502020204030204"/>
              </a:rPr>
              <a:pPr defTabSz="931774">
                <a:defRPr/>
              </a:pPr>
              <a:t>15</a:t>
            </a:fld>
            <a:endParaRPr lang="en-US">
              <a:solidFill>
                <a:prstClr val="black"/>
              </a:solidFill>
              <a:latin typeface="Calibri" panose="020F0502020204030204"/>
            </a:endParaRPr>
          </a:p>
        </p:txBody>
      </p:sp>
    </p:spTree>
    <p:extLst>
      <p:ext uri="{BB962C8B-B14F-4D97-AF65-F5344CB8AC3E}">
        <p14:creationId xmlns:p14="http://schemas.microsoft.com/office/powerpoint/2010/main" val="1586570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insertion sites commonly accepted for lateral decompression include the 4</a:t>
            </a:r>
            <a:r>
              <a:rPr lang="en-US" b="1" baseline="30000" dirty="0"/>
              <a:t>th</a:t>
            </a:r>
            <a:r>
              <a:rPr lang="en-US" b="1" dirty="0"/>
              <a:t> or 5</a:t>
            </a:r>
            <a:r>
              <a:rPr lang="en-US" b="1" baseline="30000" dirty="0"/>
              <a:t>th</a:t>
            </a:r>
            <a:r>
              <a:rPr lang="en-US" b="1" dirty="0"/>
              <a:t> intercostal space on the anterior axillary line</a:t>
            </a:r>
            <a:r>
              <a:rPr lang="en-US" dirty="0"/>
              <a:t> (traditionally, insertion has also been viewed as acceptable between the anterior and midaxillary lines. Consult protocol or standards for verification).</a:t>
            </a:r>
          </a:p>
          <a:p>
            <a:endParaRPr lang="en-US" dirty="0"/>
          </a:p>
          <a:p>
            <a:r>
              <a:rPr lang="en-US" b="1" dirty="0"/>
              <a:t>Once site has been correctly identified, it should be thoroughly cleansed according to protocol and applicable standards of care.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023C06-E23F-458F-BDFD-AE89A8D77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6973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site has been properly cleansed, preparations for ENHANCED</a:t>
            </a:r>
            <a:r>
              <a:rPr lang="en-US" baseline="0" dirty="0"/>
              <a:t> ARS</a:t>
            </a:r>
            <a:r>
              <a:rPr lang="en-US" dirty="0"/>
              <a:t>™ insertion can be completed.</a:t>
            </a:r>
          </a:p>
          <a:p>
            <a:endParaRPr lang="en-US" dirty="0"/>
          </a:p>
          <a:p>
            <a:r>
              <a:rPr lang="en-US" dirty="0"/>
              <a:t>Note site “framing” and “reverification” in the image provided. </a:t>
            </a:r>
            <a:r>
              <a:rPr lang="en-US" b="1" dirty="0"/>
              <a:t>Framing tightens the skin to improve penetration.</a:t>
            </a:r>
          </a:p>
          <a:p>
            <a:endParaRPr lang="en-US" dirty="0"/>
          </a:p>
          <a:p>
            <a:r>
              <a:rPr lang="en-US" dirty="0"/>
              <a:t>Site reverification (of the targeted rib) ensures that the ENHANCED</a:t>
            </a:r>
            <a:r>
              <a:rPr lang="en-US" baseline="0" dirty="0"/>
              <a:t> ARS</a:t>
            </a:r>
            <a:r>
              <a:rPr lang="en-US" dirty="0"/>
              <a:t>™ needle tip will FIRST be placed against the rib.</a:t>
            </a:r>
          </a:p>
          <a:p>
            <a:r>
              <a:rPr lang="en-US" dirty="0"/>
              <a: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023C06-E23F-458F-BDFD-AE89A8D77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44630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defTabSz="931774">
              <a:defRPr/>
            </a:pPr>
            <a:fld id="{E6023C06-E23F-458F-BDFD-AE89A8D7716F}" type="slidenum">
              <a:rPr lang="en-US">
                <a:solidFill>
                  <a:prstClr val="black"/>
                </a:solidFill>
                <a:latin typeface="Calibri" panose="020F0502020204030204"/>
              </a:rPr>
              <a:pPr defTabSz="931774">
                <a:defRPr/>
              </a:pPr>
              <a:t>18</a:t>
            </a:fld>
            <a:endParaRPr lang="en-US">
              <a:solidFill>
                <a:prstClr val="black"/>
              </a:solidFill>
              <a:latin typeface="Calibri" panose="020F0502020204030204"/>
            </a:endParaRPr>
          </a:p>
        </p:txBody>
      </p:sp>
      <p:sp>
        <p:nvSpPr>
          <p:cNvPr id="7" name="Notes Placeholder 2">
            <a:extLst>
              <a:ext uri="{FF2B5EF4-FFF2-40B4-BE49-F238E27FC236}">
                <a16:creationId xmlns:a16="http://schemas.microsoft.com/office/drawing/2014/main" id="{6CD13C03-7F7F-4315-FF0D-18796979056B}"/>
              </a:ext>
            </a:extLst>
          </p:cNvPr>
          <p:cNvSpPr txBox="1">
            <a:spLocks/>
          </p:cNvSpPr>
          <p:nvPr/>
        </p:nvSpPr>
        <p:spPr>
          <a:xfrm>
            <a:off x="701040" y="4473892"/>
            <a:ext cx="5608320" cy="3660458"/>
          </a:xfrm>
          <a:prstGeom prst="rect">
            <a:avLst/>
          </a:prstGeom>
        </p:spPr>
        <p:txBody>
          <a:bodyPr vert="horz" lIns="93177" tIns="46589" rIns="93177" bIns="46589"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dirty="0"/>
              <a:t>Once site has been properly cleansed, preparations for ENHANCED ARS™ insertion can be completed.</a:t>
            </a:r>
          </a:p>
          <a:p>
            <a:endParaRPr lang="en-US" dirty="0"/>
          </a:p>
          <a:p>
            <a:r>
              <a:rPr lang="en-US" dirty="0"/>
              <a:t>Note site “framing” and “reverification” in the image provided. </a:t>
            </a:r>
            <a:r>
              <a:rPr lang="en-US" b="1" dirty="0"/>
              <a:t>Framing</a:t>
            </a:r>
            <a:r>
              <a:rPr lang="en-US" dirty="0"/>
              <a:t> (spreading the skin between two fingers) </a:t>
            </a:r>
            <a:r>
              <a:rPr lang="en-US" b="1" dirty="0"/>
              <a:t>tightens the tissue to improve penetration.</a:t>
            </a:r>
          </a:p>
          <a:p>
            <a:endParaRPr lang="en-US" dirty="0"/>
          </a:p>
          <a:p>
            <a:r>
              <a:rPr lang="en-US" dirty="0"/>
              <a:t>Site reverification (of the targeted rib) ensures that the ENHANCED ARS™ needle tip will FIRST be placed against the rib.</a:t>
            </a:r>
          </a:p>
          <a:p>
            <a:endParaRPr lang="en-US" dirty="0"/>
          </a:p>
          <a:p>
            <a:r>
              <a:rPr lang="en-US" i="1" dirty="0">
                <a:solidFill>
                  <a:srgbClr val="C00000"/>
                </a:solidFill>
                <a:latin typeface="+mj-lt"/>
              </a:rPr>
              <a:t>Consider nicking skin with needle tip to ease ENHANCED ARS™ penetration through epidermis and dermis.</a:t>
            </a:r>
            <a:endParaRPr lang="en-US" dirty="0"/>
          </a:p>
          <a:p>
            <a:endParaRPr lang="en-US" dirty="0"/>
          </a:p>
        </p:txBody>
      </p:sp>
    </p:spTree>
    <p:extLst>
      <p:ext uri="{BB962C8B-B14F-4D97-AF65-F5344CB8AC3E}">
        <p14:creationId xmlns:p14="http://schemas.microsoft.com/office/powerpoint/2010/main" val="32534373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Once the ENHANCED ARS™ has penetrated the skin and adipose tissue, it should be firmly placed against the rib </a:t>
            </a:r>
            <a:r>
              <a:rPr lang="en-US" dirty="0"/>
              <a:t>(this is a critical identification step to ensure patient safety).</a:t>
            </a:r>
          </a:p>
          <a:p>
            <a:endParaRPr lang="en-US" dirty="0"/>
          </a:p>
          <a:p>
            <a:r>
              <a:rPr lang="en-US" dirty="0"/>
              <a:t>When the ENHANCED ARS™ needle tip has been placed against the targeted rib, the </a:t>
            </a:r>
            <a:r>
              <a:rPr lang="en-US" b="1" dirty="0"/>
              <a:t>provider should MARK and HOLD 3 centimeters above the skin. </a:t>
            </a:r>
          </a:p>
          <a:p>
            <a:endParaRPr lang="en-US" dirty="0"/>
          </a:p>
          <a:p>
            <a:r>
              <a:rPr lang="en-US" b="1" dirty="0"/>
              <a:t>Depth marking is critical to the next phase of insertion (which is entry of the needle set within the pleural space). </a:t>
            </a:r>
          </a:p>
        </p:txBody>
      </p:sp>
      <p:sp>
        <p:nvSpPr>
          <p:cNvPr id="4" name="Slide Number Placeholder 3"/>
          <p:cNvSpPr>
            <a:spLocks noGrp="1"/>
          </p:cNvSpPr>
          <p:nvPr>
            <p:ph type="sldNum" sz="quarter" idx="10"/>
          </p:nvPr>
        </p:nvSpPr>
        <p:spPr/>
        <p:txBody>
          <a:bodyPr/>
          <a:lstStyle/>
          <a:p>
            <a:pPr defTabSz="931774">
              <a:defRPr/>
            </a:pPr>
            <a:fld id="{E6023C06-E23F-458F-BDFD-AE89A8D7716F}" type="slidenum">
              <a:rPr lang="en-US">
                <a:solidFill>
                  <a:prstClr val="black"/>
                </a:solidFill>
                <a:latin typeface="Calibri" panose="020F0502020204030204"/>
              </a:rPr>
              <a:pPr defTabSz="931774">
                <a:defRPr/>
              </a:pPr>
              <a:t>19</a:t>
            </a:fld>
            <a:endParaRPr lang="en-US">
              <a:solidFill>
                <a:prstClr val="black"/>
              </a:solidFill>
              <a:latin typeface="Calibri" panose="020F0502020204030204"/>
            </a:endParaRPr>
          </a:p>
        </p:txBody>
      </p:sp>
    </p:spTree>
    <p:extLst>
      <p:ext uri="{BB962C8B-B14F-4D97-AF65-F5344CB8AC3E}">
        <p14:creationId xmlns:p14="http://schemas.microsoft.com/office/powerpoint/2010/main" val="1868089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endParaRPr lang="en-US" dirty="0"/>
          </a:p>
          <a:p>
            <a:r>
              <a:rPr lang="en-US" dirty="0"/>
              <a:t>Videos, Presentations, and Instructions for Use (IFUs) are part of our complete training program.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DA0F12-909E-4C39-A25E-042BD66EEA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03106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Illustration on this slide is for additional clarity of previous point.</a:t>
            </a:r>
          </a:p>
          <a:p>
            <a:endParaRPr lang="en-US" b="1" dirty="0"/>
          </a:p>
          <a:p>
            <a:r>
              <a:rPr lang="en-US" b="1" dirty="0"/>
              <a:t>Once the ENHANCED</a:t>
            </a:r>
            <a:r>
              <a:rPr lang="en-US" b="1" baseline="0" dirty="0"/>
              <a:t> ARS</a:t>
            </a:r>
            <a:r>
              <a:rPr lang="en-US" b="1" dirty="0"/>
              <a:t>™ has penetrated the skin and adipose tissue, it should be firmly placed against the rib </a:t>
            </a:r>
            <a:r>
              <a:rPr lang="en-US" dirty="0"/>
              <a:t>(this is a critical identification step to ensure patient safety).</a:t>
            </a:r>
          </a:p>
          <a:p>
            <a:endParaRPr lang="en-US" dirty="0"/>
          </a:p>
          <a:p>
            <a:r>
              <a:rPr lang="en-US" dirty="0"/>
              <a:t>Once the ENHANCED</a:t>
            </a:r>
            <a:r>
              <a:rPr lang="en-US" baseline="0" dirty="0"/>
              <a:t> ARS</a:t>
            </a:r>
            <a:r>
              <a:rPr lang="en-US" dirty="0"/>
              <a:t>™ needle tip has been placed against the targeted rib, the </a:t>
            </a:r>
            <a:r>
              <a:rPr lang="en-US" b="1" dirty="0"/>
              <a:t>provider should MARK and HOLD 3 centimeters above the skin. </a:t>
            </a:r>
          </a:p>
          <a:p>
            <a:endParaRPr lang="en-US" dirty="0"/>
          </a:p>
          <a:p>
            <a:r>
              <a:rPr lang="en-US" b="1" dirty="0"/>
              <a:t>Depth marking is critical to the next phase of insertion (which is entry of the needle set within the pleural space). </a:t>
            </a:r>
          </a:p>
          <a:p>
            <a:endParaRPr lang="en-US" dirty="0"/>
          </a:p>
        </p:txBody>
      </p:sp>
      <p:sp>
        <p:nvSpPr>
          <p:cNvPr id="4" name="Slide Number Placeholder 3"/>
          <p:cNvSpPr>
            <a:spLocks noGrp="1"/>
          </p:cNvSpPr>
          <p:nvPr>
            <p:ph type="sldNum" sz="quarter" idx="10"/>
          </p:nvPr>
        </p:nvSpPr>
        <p:spPr/>
        <p:txBody>
          <a:bodyPr/>
          <a:lstStyle/>
          <a:p>
            <a:pPr defTabSz="931774">
              <a:defRPr/>
            </a:pPr>
            <a:fld id="{E6023C06-E23F-458F-BDFD-AE89A8D7716F}" type="slidenum">
              <a:rPr lang="en-US">
                <a:solidFill>
                  <a:prstClr val="black"/>
                </a:solidFill>
                <a:latin typeface="Calibri" panose="020F0502020204030204"/>
              </a:rPr>
              <a:pPr defTabSz="931774">
                <a:defRPr/>
              </a:pPr>
              <a:t>20</a:t>
            </a:fld>
            <a:endParaRPr lang="en-US">
              <a:solidFill>
                <a:prstClr val="black"/>
              </a:solidFill>
              <a:latin typeface="Calibri" panose="020F0502020204030204"/>
            </a:endParaRPr>
          </a:p>
        </p:txBody>
      </p:sp>
    </p:spTree>
    <p:extLst>
      <p:ext uri="{BB962C8B-B14F-4D97-AF65-F5344CB8AC3E}">
        <p14:creationId xmlns:p14="http://schemas.microsoft.com/office/powerpoint/2010/main" val="2009904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3 centimeters identified, the provider must carefully </a:t>
            </a:r>
            <a:r>
              <a:rPr lang="en-US" b="1" dirty="0"/>
              <a:t>move the ENHANCED</a:t>
            </a:r>
            <a:r>
              <a:rPr lang="en-US" b="1" baseline="0" dirty="0"/>
              <a:t> ARS</a:t>
            </a:r>
            <a:r>
              <a:rPr lang="en-US" b="1" dirty="0"/>
              <a:t>™ needle tip superiorly over the targeted rib and guide the assembly into the thoracic cavity. </a:t>
            </a:r>
            <a:r>
              <a:rPr lang="en-US" dirty="0"/>
              <a:t>Images on this slide depict two methods. Note that each image in this slide demonstrates the </a:t>
            </a:r>
            <a:r>
              <a:rPr lang="en-US" b="1" dirty="0"/>
              <a:t>ENHANCED</a:t>
            </a:r>
            <a:r>
              <a:rPr lang="en-US" b="1" baseline="0" dirty="0"/>
              <a:t> ARS</a:t>
            </a:r>
            <a:r>
              <a:rPr lang="en-US" b="1" dirty="0"/>
              <a:t>™ being advanced a specific distance with “fingertip control.” </a:t>
            </a:r>
          </a:p>
          <a:p>
            <a:endParaRPr lang="en-US" dirty="0"/>
          </a:p>
          <a:p>
            <a:r>
              <a:rPr lang="en-US" dirty="0"/>
              <a:t>This step is safely accomplished by pinning 3 centimeters above the tissue WHILE the needle tip is against the rib. Note that the provider ASSURES proper insertion depth is achieved (and NOT exceeded). </a:t>
            </a:r>
          </a:p>
          <a:p>
            <a:endParaRPr lang="en-US" dirty="0"/>
          </a:p>
          <a:p>
            <a:r>
              <a:rPr lang="en-US" b="1" dirty="0"/>
              <a:t>Critical Point: </a:t>
            </a:r>
            <a:r>
              <a:rPr lang="en-US" dirty="0"/>
              <a:t>Ensure that ENHANCED</a:t>
            </a:r>
            <a:r>
              <a:rPr lang="en-US" baseline="0" dirty="0"/>
              <a:t> ARS</a:t>
            </a:r>
            <a:r>
              <a:rPr lang="en-US" dirty="0"/>
              <a:t>™ placement is accomplished with the needle set </a:t>
            </a:r>
            <a:r>
              <a:rPr lang="en-US" b="1" dirty="0"/>
              <a:t>perpendicular to the thoracic wall.</a:t>
            </a:r>
          </a:p>
          <a:p>
            <a:endParaRPr lang="en-US" dirty="0"/>
          </a:p>
          <a:p>
            <a:r>
              <a:rPr lang="en-US" dirty="0"/>
              <a:t>It is well established that some experienced providers can appreciate (feel) needle set penetration of the parietal pleura (thus indicating the appropriate initial needle set penetration depth). Regardless of depth control method - </a:t>
            </a:r>
            <a:r>
              <a:rPr lang="en-US" b="1" dirty="0"/>
              <a:t>DO NOT “BURY” or fully extend ANY decompression needle into the thoracic cavity.     </a:t>
            </a:r>
          </a:p>
          <a:p>
            <a:endParaRPr lang="en-US" b="1" dirty="0"/>
          </a:p>
          <a:p>
            <a:r>
              <a:rPr lang="en-US" b="1" dirty="0"/>
              <a:t>*Air under pressure may release from the thoracic cavity at this point.</a:t>
            </a:r>
          </a:p>
        </p:txBody>
      </p:sp>
      <p:sp>
        <p:nvSpPr>
          <p:cNvPr id="4" name="Slide Number Placeholder 3"/>
          <p:cNvSpPr>
            <a:spLocks noGrp="1"/>
          </p:cNvSpPr>
          <p:nvPr>
            <p:ph type="sldNum" sz="quarter" idx="10"/>
          </p:nvPr>
        </p:nvSpPr>
        <p:spPr/>
        <p:txBody>
          <a:bodyPr/>
          <a:lstStyle/>
          <a:p>
            <a:pPr defTabSz="931774">
              <a:defRPr/>
            </a:pPr>
            <a:fld id="{E6023C06-E23F-458F-BDFD-AE89A8D7716F}" type="slidenum">
              <a:rPr lang="en-US">
                <a:solidFill>
                  <a:prstClr val="black"/>
                </a:solidFill>
                <a:latin typeface="Calibri" panose="020F0502020204030204"/>
              </a:rPr>
              <a:pPr defTabSz="931774">
                <a:defRPr/>
              </a:pPr>
              <a:t>21</a:t>
            </a:fld>
            <a:endParaRPr lang="en-US">
              <a:solidFill>
                <a:prstClr val="black"/>
              </a:solidFill>
              <a:latin typeface="Calibri" panose="020F0502020204030204"/>
            </a:endParaRPr>
          </a:p>
        </p:txBody>
      </p:sp>
    </p:spTree>
    <p:extLst>
      <p:ext uri="{BB962C8B-B14F-4D97-AF65-F5344CB8AC3E}">
        <p14:creationId xmlns:p14="http://schemas.microsoft.com/office/powerpoint/2010/main" val="10388487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defTabSz="931774">
              <a:defRPr/>
            </a:pPr>
            <a:fld id="{E6023C06-E23F-458F-BDFD-AE89A8D7716F}" type="slidenum">
              <a:rPr lang="en-US">
                <a:solidFill>
                  <a:prstClr val="black"/>
                </a:solidFill>
                <a:latin typeface="Calibri" panose="020F0502020204030204"/>
              </a:rPr>
              <a:pPr defTabSz="931774">
                <a:defRPr/>
              </a:pPr>
              <a:t>22</a:t>
            </a:fld>
            <a:endParaRPr lang="en-US">
              <a:solidFill>
                <a:prstClr val="black"/>
              </a:solidFill>
              <a:latin typeface="Calibri" panose="020F0502020204030204"/>
            </a:endParaRPr>
          </a:p>
        </p:txBody>
      </p:sp>
      <p:sp>
        <p:nvSpPr>
          <p:cNvPr id="5" name="Notes Placeholder 2"/>
          <p:cNvSpPr>
            <a:spLocks noGrp="1"/>
          </p:cNvSpPr>
          <p:nvPr>
            <p:ph type="body" idx="1"/>
          </p:nvPr>
        </p:nvSpPr>
        <p:spPr>
          <a:xfrm>
            <a:off x="701040" y="4473892"/>
            <a:ext cx="5608320" cy="4202748"/>
          </a:xfrm>
        </p:spPr>
        <p:txBody>
          <a:bodyPr/>
          <a:lstStyle/>
          <a:p>
            <a:r>
              <a:rPr lang="en-US" dirty="0"/>
              <a:t>The illustration on this slide is for additional clarity of previous point.</a:t>
            </a:r>
          </a:p>
          <a:p>
            <a:endParaRPr lang="en-US" dirty="0"/>
          </a:p>
          <a:p>
            <a:r>
              <a:rPr lang="en-US" dirty="0"/>
              <a:t>With 3 centimeters identified, the provider must carefully </a:t>
            </a:r>
            <a:r>
              <a:rPr lang="en-US" b="1" dirty="0"/>
              <a:t>move the ENHANCED</a:t>
            </a:r>
            <a:r>
              <a:rPr lang="en-US" b="1" baseline="0" dirty="0"/>
              <a:t> ARS</a:t>
            </a:r>
            <a:r>
              <a:rPr lang="en-US" b="1" dirty="0"/>
              <a:t>™ needle tip superiorly over the targeted rib and guide the assembly into the thoracic cavity. </a:t>
            </a:r>
            <a:r>
              <a:rPr lang="en-US" dirty="0"/>
              <a:t>Illustrations on this slide depict needle set entry over the targeted rib. Note that this image shows the </a:t>
            </a:r>
            <a:r>
              <a:rPr lang="en-US" b="1" dirty="0"/>
              <a:t>ENHANCED</a:t>
            </a:r>
            <a:r>
              <a:rPr lang="en-US" b="1" baseline="0" dirty="0"/>
              <a:t> ARS</a:t>
            </a:r>
            <a:r>
              <a:rPr lang="en-US" b="1" dirty="0"/>
              <a:t>™ advanced the correct distance with “fingertip control.” </a:t>
            </a:r>
          </a:p>
          <a:p>
            <a:endParaRPr lang="en-US" dirty="0"/>
          </a:p>
          <a:p>
            <a:r>
              <a:rPr lang="en-US" dirty="0"/>
              <a:t>This step was safely accomplished by pinning 3 centimeter above the tissue WHILE the needle tip was against the rib. Note that the provider ASSURED proper insertion depth was achieved (and NOT exceeded). </a:t>
            </a:r>
          </a:p>
          <a:p>
            <a:endParaRPr lang="en-US" dirty="0"/>
          </a:p>
          <a:p>
            <a:r>
              <a:rPr lang="en-US" b="1" dirty="0"/>
              <a:t>Critical Point: </a:t>
            </a:r>
            <a:r>
              <a:rPr lang="en-US" dirty="0"/>
              <a:t>Ensure that ENHANCED</a:t>
            </a:r>
            <a:r>
              <a:rPr lang="en-US" baseline="0" dirty="0"/>
              <a:t> ARS</a:t>
            </a:r>
            <a:r>
              <a:rPr lang="en-US" dirty="0"/>
              <a:t>™ placement is accomplished with the needle set </a:t>
            </a:r>
            <a:r>
              <a:rPr lang="en-US" b="1" dirty="0"/>
              <a:t>perpendicular to the thoracic wall.</a:t>
            </a:r>
          </a:p>
          <a:p>
            <a:endParaRPr lang="en-US" dirty="0"/>
          </a:p>
          <a:p>
            <a:r>
              <a:rPr lang="en-US" dirty="0"/>
              <a:t>It is well understood and established that some experienced providers can appreciate needle set penetration of the parietal pleura (thus indicating appropriately achieved depth). Regardless of depth control method - </a:t>
            </a:r>
            <a:r>
              <a:rPr lang="en-US" b="1" dirty="0"/>
              <a:t>DO NOT “BURY” or fully extend ANY decompression needle completely into the thoracic cavity.     </a:t>
            </a:r>
          </a:p>
          <a:p>
            <a:endParaRPr lang="en-US" b="1" dirty="0"/>
          </a:p>
          <a:p>
            <a:r>
              <a:rPr lang="en-US" b="1" dirty="0"/>
              <a:t>*Air under pressure may release from the thoracic cavity at this point.</a:t>
            </a:r>
          </a:p>
        </p:txBody>
      </p:sp>
    </p:spTree>
    <p:extLst>
      <p:ext uri="{BB962C8B-B14F-4D97-AF65-F5344CB8AC3E}">
        <p14:creationId xmlns:p14="http://schemas.microsoft.com/office/powerpoint/2010/main" val="26066884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the ENHANCED</a:t>
            </a:r>
            <a:r>
              <a:rPr lang="en-US" baseline="0" dirty="0"/>
              <a:t> ARS</a:t>
            </a:r>
            <a:r>
              <a:rPr lang="en-US" dirty="0"/>
              <a:t>™ has been placed into the thoracic cavity, </a:t>
            </a:r>
            <a:r>
              <a:rPr lang="en-US" b="1" dirty="0"/>
              <a:t>DIRECT the assembly toward the middle of the clavicle.</a:t>
            </a:r>
          </a:p>
          <a:p>
            <a:endParaRPr lang="en-US" dirty="0"/>
          </a:p>
          <a:p>
            <a:r>
              <a:rPr lang="en-US" b="1" dirty="0"/>
              <a:t>Thread</a:t>
            </a:r>
            <a:r>
              <a:rPr lang="en-US" b="1" baseline="0" dirty="0"/>
              <a:t> catheter into position, ensuring that the needle remains stationary</a:t>
            </a:r>
            <a:r>
              <a:rPr lang="en-US" dirty="0"/>
              <a:t>.  </a:t>
            </a:r>
            <a:endParaRPr lang="en-US" b="1" dirty="0"/>
          </a:p>
          <a:p>
            <a:endParaRPr lang="en-US" b="1" dirty="0"/>
          </a:p>
          <a:p>
            <a:r>
              <a:rPr lang="en-US" b="1" dirty="0"/>
              <a:t>*Air under pressure may release from the thoracic cavity at this point.</a:t>
            </a:r>
          </a:p>
          <a:p>
            <a:endParaRPr lang="en-US" b="1" dirty="0"/>
          </a:p>
          <a:p>
            <a:endParaRPr lang="en-US" dirty="0"/>
          </a:p>
          <a:p>
            <a:endParaRPr lang="en-US" dirty="0"/>
          </a:p>
        </p:txBody>
      </p:sp>
      <p:sp>
        <p:nvSpPr>
          <p:cNvPr id="4" name="Slide Number Placeholder 3"/>
          <p:cNvSpPr>
            <a:spLocks noGrp="1"/>
          </p:cNvSpPr>
          <p:nvPr>
            <p:ph type="sldNum" sz="quarter" idx="10"/>
          </p:nvPr>
        </p:nvSpPr>
        <p:spPr/>
        <p:txBody>
          <a:bodyPr/>
          <a:lstStyle/>
          <a:p>
            <a:pPr defTabSz="931774">
              <a:defRPr/>
            </a:pPr>
            <a:fld id="{E6023C06-E23F-458F-BDFD-AE89A8D7716F}" type="slidenum">
              <a:rPr lang="en-US">
                <a:solidFill>
                  <a:prstClr val="black"/>
                </a:solidFill>
                <a:latin typeface="Calibri" panose="020F0502020204030204"/>
              </a:rPr>
              <a:pPr defTabSz="931774">
                <a:defRPr/>
              </a:pPr>
              <a:t>23</a:t>
            </a:fld>
            <a:endParaRPr lang="en-US">
              <a:solidFill>
                <a:prstClr val="black"/>
              </a:solidFill>
              <a:latin typeface="Calibri" panose="020F0502020204030204"/>
            </a:endParaRPr>
          </a:p>
        </p:txBody>
      </p:sp>
    </p:spTree>
    <p:extLst>
      <p:ext uri="{BB962C8B-B14F-4D97-AF65-F5344CB8AC3E}">
        <p14:creationId xmlns:p14="http://schemas.microsoft.com/office/powerpoint/2010/main" val="27104071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defTabSz="931774">
              <a:defRPr/>
            </a:pPr>
            <a:fld id="{E6023C06-E23F-458F-BDFD-AE89A8D7716F}" type="slidenum">
              <a:rPr lang="en-US">
                <a:solidFill>
                  <a:prstClr val="black"/>
                </a:solidFill>
                <a:latin typeface="Calibri" panose="020F0502020204030204"/>
              </a:rPr>
              <a:pPr defTabSz="931774">
                <a:defRPr/>
              </a:pPr>
              <a:t>24</a:t>
            </a:fld>
            <a:endParaRPr lang="en-US">
              <a:solidFill>
                <a:prstClr val="black"/>
              </a:solidFill>
              <a:latin typeface="Calibri" panose="020F0502020204030204"/>
            </a:endParaRPr>
          </a:p>
        </p:txBody>
      </p:sp>
      <p:sp>
        <p:nvSpPr>
          <p:cNvPr id="5" name="Notes Placeholder 2"/>
          <p:cNvSpPr>
            <a:spLocks noGrp="1"/>
          </p:cNvSpPr>
          <p:nvPr>
            <p:ph type="body" idx="1"/>
          </p:nvPr>
        </p:nvSpPr>
        <p:spPr/>
        <p:txBody>
          <a:bodyPr/>
          <a:lstStyle/>
          <a:p>
            <a:r>
              <a:rPr lang="en-US" dirty="0"/>
              <a:t>The illustrations on this slide are for additional clarity of previous point.</a:t>
            </a:r>
          </a:p>
          <a:p>
            <a:endParaRPr lang="en-US" dirty="0"/>
          </a:p>
          <a:p>
            <a:r>
              <a:rPr lang="en-US" dirty="0"/>
              <a:t>Once catheter has been released from the needle, </a:t>
            </a:r>
            <a:r>
              <a:rPr lang="en-US" b="1" dirty="0"/>
              <a:t>advance the catheter while keeping the needle stationary as a catheter guide.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Critical Point: </a:t>
            </a:r>
            <a:r>
              <a:rPr lang="en-US" dirty="0"/>
              <a:t>Ensure that ENHANCED</a:t>
            </a:r>
            <a:r>
              <a:rPr lang="en-US" baseline="0" dirty="0"/>
              <a:t> ARS</a:t>
            </a:r>
            <a:r>
              <a:rPr lang="en-US" dirty="0"/>
              <a:t>™ placement is accomplished with the needle set </a:t>
            </a:r>
            <a:r>
              <a:rPr lang="en-US" b="1" dirty="0"/>
              <a:t>perpendicular to the thoracic wall.</a:t>
            </a:r>
          </a:p>
          <a:p>
            <a:endParaRPr lang="en-US" b="1" dirty="0"/>
          </a:p>
          <a:p>
            <a:r>
              <a:rPr lang="en-US" b="1" dirty="0"/>
              <a:t>*Air under pressure may release from the thoracic cavity at this point.</a:t>
            </a:r>
          </a:p>
          <a:p>
            <a:endParaRPr lang="en-US" b="1" dirty="0"/>
          </a:p>
          <a:p>
            <a:endParaRPr lang="en-US" dirty="0"/>
          </a:p>
        </p:txBody>
      </p:sp>
    </p:spTree>
    <p:extLst>
      <p:ext uri="{BB962C8B-B14F-4D97-AF65-F5344CB8AC3E}">
        <p14:creationId xmlns:p14="http://schemas.microsoft.com/office/powerpoint/2010/main" val="26406773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images on this slide are for additional clarity of previous point.</a:t>
            </a:r>
          </a:p>
          <a:p>
            <a:endParaRPr lang="en-US" b="1" dirty="0"/>
          </a:p>
          <a:p>
            <a:r>
              <a:rPr lang="en-US" b="1" dirty="0"/>
              <a:t>Advance the catheter completely into the pleural cavity.</a:t>
            </a:r>
          </a:p>
          <a:p>
            <a:endParaRPr lang="en-US" dirty="0"/>
          </a:p>
          <a:p>
            <a:r>
              <a:rPr lang="en-US" b="1" dirty="0"/>
              <a:t>Critical Point: </a:t>
            </a:r>
            <a:r>
              <a:rPr lang="en-US" dirty="0"/>
              <a:t>Ensure that ENHANCED</a:t>
            </a:r>
            <a:r>
              <a:rPr lang="en-US" baseline="0" dirty="0"/>
              <a:t> ARS</a:t>
            </a:r>
            <a:r>
              <a:rPr lang="en-US" dirty="0"/>
              <a:t>™ placement is accomplished with the needle set </a:t>
            </a:r>
            <a:r>
              <a:rPr lang="en-US" b="1" dirty="0"/>
              <a:t>perpendicular to the thoracic wall.</a:t>
            </a:r>
          </a:p>
          <a:p>
            <a:endParaRPr lang="en-US" b="1" dirty="0"/>
          </a:p>
          <a:p>
            <a:r>
              <a:rPr lang="en-US" b="1" dirty="0"/>
              <a:t>*Air under pressure may release from the thoracic cavity at this point.</a:t>
            </a:r>
          </a:p>
          <a:p>
            <a:endParaRPr lang="en-US" b="1" dirty="0"/>
          </a:p>
          <a:p>
            <a:endParaRPr lang="en-US" dirty="0"/>
          </a:p>
        </p:txBody>
      </p:sp>
      <p:sp>
        <p:nvSpPr>
          <p:cNvPr id="4" name="Slide Number Placeholder 3"/>
          <p:cNvSpPr>
            <a:spLocks noGrp="1"/>
          </p:cNvSpPr>
          <p:nvPr>
            <p:ph type="sldNum" sz="quarter" idx="10"/>
          </p:nvPr>
        </p:nvSpPr>
        <p:spPr/>
        <p:txBody>
          <a:bodyPr/>
          <a:lstStyle/>
          <a:p>
            <a:pPr defTabSz="931774">
              <a:defRPr/>
            </a:pPr>
            <a:fld id="{E6023C06-E23F-458F-BDFD-AE89A8D7716F}" type="slidenum">
              <a:rPr lang="en-US">
                <a:solidFill>
                  <a:prstClr val="black"/>
                </a:solidFill>
                <a:latin typeface="Calibri" panose="020F0502020204030204"/>
              </a:rPr>
              <a:pPr defTabSz="931774">
                <a:defRPr/>
              </a:pPr>
              <a:t>25</a:t>
            </a:fld>
            <a:endParaRPr lang="en-US">
              <a:solidFill>
                <a:prstClr val="black"/>
              </a:solidFill>
              <a:latin typeface="Calibri" panose="020F0502020204030204"/>
            </a:endParaRPr>
          </a:p>
        </p:txBody>
      </p:sp>
    </p:spTree>
    <p:extLst>
      <p:ext uri="{BB962C8B-B14F-4D97-AF65-F5344CB8AC3E}">
        <p14:creationId xmlns:p14="http://schemas.microsoft.com/office/powerpoint/2010/main" val="11370377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defTabSz="931774">
              <a:defRPr/>
            </a:pPr>
            <a:fld id="{E6023C06-E23F-458F-BDFD-AE89A8D7716F}" type="slidenum">
              <a:rPr lang="en-US">
                <a:solidFill>
                  <a:prstClr val="black"/>
                </a:solidFill>
                <a:latin typeface="Calibri" panose="020F0502020204030204"/>
              </a:rPr>
              <a:pPr defTabSz="931774">
                <a:defRPr/>
              </a:pPr>
              <a:t>26</a:t>
            </a:fld>
            <a:endParaRPr lang="en-US">
              <a:solidFill>
                <a:prstClr val="black"/>
              </a:solidFill>
              <a:latin typeface="Calibri" panose="020F0502020204030204"/>
            </a:endParaRPr>
          </a:p>
        </p:txBody>
      </p:sp>
      <p:sp>
        <p:nvSpPr>
          <p:cNvPr id="5" name="Notes Placeholder 2"/>
          <p:cNvSpPr>
            <a:spLocks noGrp="1"/>
          </p:cNvSpPr>
          <p:nvPr>
            <p:ph type="body" idx="1"/>
          </p:nvPr>
        </p:nvSpPr>
        <p:spPr/>
        <p:txBody>
          <a:bodyPr/>
          <a:lstStyle/>
          <a:p>
            <a:r>
              <a:rPr lang="en-US" dirty="0"/>
              <a:t>The illustration on this slide is for additional clarity of previous point.</a:t>
            </a:r>
          </a:p>
          <a:p>
            <a:endParaRPr lang="en-US" dirty="0"/>
          </a:p>
          <a:p>
            <a:r>
              <a:rPr lang="en-US" dirty="0"/>
              <a:t>Secure the catheter according to local protocol and standards.</a:t>
            </a:r>
          </a:p>
          <a:p>
            <a:endParaRPr lang="en-US" dirty="0"/>
          </a:p>
          <a:p>
            <a:r>
              <a:rPr lang="en-US" b="1" dirty="0"/>
              <a:t>Monitor the patient. </a:t>
            </a:r>
          </a:p>
        </p:txBody>
      </p:sp>
    </p:spTree>
    <p:extLst>
      <p:ext uri="{BB962C8B-B14F-4D97-AF65-F5344CB8AC3E}">
        <p14:creationId xmlns:p14="http://schemas.microsoft.com/office/powerpoint/2010/main" val="802760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2060"/>
                </a:solidFill>
              </a:rPr>
              <a:t>Successful thoracic decompression</a:t>
            </a:r>
            <a:r>
              <a:rPr lang="en-US" dirty="0">
                <a:solidFill>
                  <a:srgbClr val="002060"/>
                </a:solidFill>
              </a:rPr>
              <a:t> </a:t>
            </a:r>
            <a:r>
              <a:rPr lang="en-US" dirty="0"/>
              <a:t>may have occurred if </a:t>
            </a:r>
            <a:r>
              <a:rPr lang="en-US" i="1" dirty="0"/>
              <a:t>one or more </a:t>
            </a:r>
            <a:r>
              <a:rPr lang="en-US" dirty="0"/>
              <a:t>of the following is observed:</a:t>
            </a:r>
          </a:p>
          <a:p>
            <a:endParaRPr lang="en-US" sz="800" dirty="0"/>
          </a:p>
          <a:p>
            <a:pPr marL="291179" indent="-291179">
              <a:buFont typeface="Arial" panose="020B0604020202020204" pitchFamily="34" charset="0"/>
              <a:buChar char="•"/>
            </a:pPr>
            <a:r>
              <a:rPr lang="en-US" dirty="0"/>
              <a:t>Improvement of respiratory distress.</a:t>
            </a:r>
          </a:p>
          <a:p>
            <a:pPr marL="291179" indent="-291179">
              <a:buFont typeface="Arial" panose="020B0604020202020204" pitchFamily="34" charset="0"/>
              <a:buChar char="•"/>
            </a:pPr>
            <a:r>
              <a:rPr lang="en-US" dirty="0"/>
              <a:t>Relief of air from catheter</a:t>
            </a:r>
            <a:r>
              <a:rPr lang="en-US" dirty="0">
                <a:solidFill>
                  <a:schemeClr val="bg1">
                    <a:lumMod val="50000"/>
                  </a:schemeClr>
                </a:solidFill>
              </a:rPr>
              <a:t>.</a:t>
            </a:r>
          </a:p>
          <a:p>
            <a:pPr marL="291179" indent="-291179">
              <a:buFont typeface="Arial" panose="020B0604020202020204" pitchFamily="34" charset="0"/>
              <a:buChar char="•"/>
            </a:pPr>
            <a:r>
              <a:rPr lang="en-US" dirty="0"/>
              <a:t>Improvement of oxygen saturation </a:t>
            </a:r>
            <a:r>
              <a:rPr lang="en-US" dirty="0">
                <a:solidFill>
                  <a:schemeClr val="bg1">
                    <a:lumMod val="50000"/>
                  </a:schemeClr>
                </a:solidFill>
              </a:rPr>
              <a:t>(≥ 90% </a:t>
            </a:r>
            <a:r>
              <a:rPr lang="en-US" i="1" dirty="0">
                <a:solidFill>
                  <a:schemeClr val="bg1">
                    <a:lumMod val="50000"/>
                  </a:schemeClr>
                </a:solidFill>
              </a:rPr>
              <a:t>may be dependent on use of supplemental oxygen</a:t>
            </a:r>
            <a:r>
              <a:rPr lang="en-US" dirty="0">
                <a:solidFill>
                  <a:schemeClr val="bg1">
                    <a:lumMod val="50000"/>
                  </a:schemeClr>
                </a:solidFill>
              </a:rPr>
              <a:t>).</a:t>
            </a:r>
          </a:p>
          <a:p>
            <a:pPr marL="291179" indent="-291179">
              <a:buFont typeface="Arial" panose="020B0604020202020204" pitchFamily="34" charset="0"/>
              <a:buChar char="•"/>
            </a:pPr>
            <a:r>
              <a:rPr lang="en-US" dirty="0"/>
              <a:t>Return of radial pulse or vital signs.</a:t>
            </a:r>
          </a:p>
          <a:p>
            <a:endParaRPr lang="en-US" dirty="0"/>
          </a:p>
        </p:txBody>
      </p:sp>
      <p:sp>
        <p:nvSpPr>
          <p:cNvPr id="4" name="Slide Number Placeholder 3"/>
          <p:cNvSpPr>
            <a:spLocks noGrp="1"/>
          </p:cNvSpPr>
          <p:nvPr>
            <p:ph type="sldNum" sz="quarter" idx="10"/>
          </p:nvPr>
        </p:nvSpPr>
        <p:spPr/>
        <p:txBody>
          <a:bodyPr/>
          <a:lstStyle/>
          <a:p>
            <a:pPr defTabSz="931774">
              <a:defRPr/>
            </a:pPr>
            <a:fld id="{E6023C06-E23F-458F-BDFD-AE89A8D7716F}" type="slidenum">
              <a:rPr lang="en-US">
                <a:solidFill>
                  <a:prstClr val="black"/>
                </a:solidFill>
                <a:latin typeface="Calibri" panose="020F0502020204030204"/>
              </a:rPr>
              <a:pPr defTabSz="931774">
                <a:defRPr/>
              </a:pPr>
              <a:t>27</a:t>
            </a:fld>
            <a:endParaRPr lang="en-US">
              <a:solidFill>
                <a:prstClr val="black"/>
              </a:solidFill>
              <a:latin typeface="Calibri" panose="020F0502020204030204"/>
            </a:endParaRPr>
          </a:p>
        </p:txBody>
      </p:sp>
    </p:spTree>
    <p:extLst>
      <p:ext uri="{BB962C8B-B14F-4D97-AF65-F5344CB8AC3E}">
        <p14:creationId xmlns:p14="http://schemas.microsoft.com/office/powerpoint/2010/main" val="6110486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2463" y="1219200"/>
            <a:ext cx="5576887" cy="3136900"/>
          </a:xfrm>
        </p:spPr>
      </p:sp>
      <p:sp>
        <p:nvSpPr>
          <p:cNvPr id="3" name="Notes Placeholder 2"/>
          <p:cNvSpPr>
            <a:spLocks noGrp="1"/>
          </p:cNvSpPr>
          <p:nvPr>
            <p:ph type="body" idx="1"/>
          </p:nvPr>
        </p:nvSpPr>
        <p:spPr/>
        <p:txBody>
          <a:bodyPr/>
          <a:lstStyle/>
          <a:p>
            <a:r>
              <a:rPr lang="en-US" dirty="0"/>
              <a:t>A patient should be monitored following any medical procedure. Thoracic decompression (by definition) is a life-saving procedure that is NOT without risk.</a:t>
            </a:r>
          </a:p>
          <a:p>
            <a:endParaRPr lang="en-US" dirty="0"/>
          </a:p>
          <a:p>
            <a:r>
              <a:rPr lang="en-US" dirty="0"/>
              <a:t>With continuous training, as well as safeguards and careful considerations, patient and provider risk can be mitigated. </a:t>
            </a:r>
          </a:p>
          <a:p>
            <a:endParaRPr lang="en-US" dirty="0"/>
          </a:p>
          <a:p>
            <a:r>
              <a:rPr lang="en-US" dirty="0"/>
              <a:t>Following thoracic decompression, continually assess the patient for complications. These should include (but not be limited to):</a:t>
            </a:r>
          </a:p>
          <a:p>
            <a:endParaRPr lang="en-US" dirty="0"/>
          </a:p>
          <a:p>
            <a:pPr marL="465887" indent="-465887">
              <a:buFont typeface="Arial" panose="020B0604020202020204" pitchFamily="34" charset="0"/>
              <a:buChar char="•"/>
            </a:pPr>
            <a:r>
              <a:rPr lang="en-US" dirty="0"/>
              <a:t>Hemodynamic instability</a:t>
            </a:r>
          </a:p>
          <a:p>
            <a:pPr marL="465887" indent="-465887">
              <a:buFont typeface="Arial" panose="020B0604020202020204" pitchFamily="34" charset="0"/>
              <a:buChar char="•"/>
            </a:pPr>
            <a:r>
              <a:rPr lang="en-US" dirty="0"/>
              <a:t>Respiratory distress</a:t>
            </a:r>
          </a:p>
          <a:p>
            <a:pPr marL="465887" indent="-465887">
              <a:buFont typeface="Arial" panose="020B0604020202020204" pitchFamily="34" charset="0"/>
              <a:buChar char="•"/>
            </a:pPr>
            <a:r>
              <a:rPr lang="en-US" dirty="0"/>
              <a:t>Unilateral chest expansion</a:t>
            </a:r>
          </a:p>
          <a:p>
            <a:pPr marL="465887" indent="-465887">
              <a:buFont typeface="Arial" panose="020B0604020202020204" pitchFamily="34" charset="0"/>
              <a:buChar char="•"/>
            </a:pPr>
            <a:r>
              <a:rPr lang="en-US" dirty="0"/>
              <a:t>Decreased oxygen saturation</a:t>
            </a:r>
          </a:p>
          <a:p>
            <a:pPr marL="465887" indent="-465887">
              <a:buFont typeface="Arial" panose="020B0604020202020204" pitchFamily="34" charset="0"/>
              <a:buChar char="•"/>
            </a:pPr>
            <a:r>
              <a:rPr lang="en-US" dirty="0"/>
              <a:t>Bleeding</a:t>
            </a:r>
          </a:p>
          <a:p>
            <a:pPr marL="465887" indent="-465887">
              <a:buFont typeface="Arial" panose="020B0604020202020204" pitchFamily="34" charset="0"/>
              <a:buChar char="•"/>
            </a:pPr>
            <a:r>
              <a:rPr lang="en-US" dirty="0"/>
              <a:t>Catheter occlusion</a:t>
            </a:r>
          </a:p>
          <a:p>
            <a:pPr marL="465887" indent="-465887">
              <a:buFont typeface="Arial" panose="020B0604020202020204" pitchFamily="34" charset="0"/>
              <a:buChar char="•"/>
            </a:pPr>
            <a:r>
              <a:rPr lang="en-US" dirty="0"/>
              <a:t>Hematoma</a:t>
            </a:r>
            <a:endParaRPr lang="en-US" sz="3700" dirty="0"/>
          </a:p>
          <a:p>
            <a:endParaRPr lang="en-US" dirty="0"/>
          </a:p>
          <a:p>
            <a:r>
              <a:rPr lang="en-US" dirty="0"/>
              <a:t>If two needle decompression attempts fail to relieve the suspected problem, </a:t>
            </a:r>
            <a:r>
              <a:rPr lang="en-US" b="1" dirty="0">
                <a:solidFill>
                  <a:srgbClr val="C00000"/>
                </a:solidFill>
              </a:rPr>
              <a:t>consider other causes and potential treatments. </a:t>
            </a:r>
            <a:r>
              <a:rPr lang="en-US" dirty="0">
                <a:solidFill>
                  <a:srgbClr val="FF9900"/>
                </a:solidFill>
                <a:effectLst>
                  <a:outerShdw blurRad="38100" dist="38100" dir="2700000" algn="tl">
                    <a:srgbClr val="000000">
                      <a:alpha val="43137"/>
                    </a:srgbClr>
                  </a:outerShdw>
                </a:effectLst>
              </a:rPr>
              <a:t>IS THIS A CIRCULATORY PROBLEM?</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defTabSz="931774">
              <a:defRPr/>
            </a:pPr>
            <a:fld id="{E6023C06-E23F-458F-BDFD-AE89A8D7716F}" type="slidenum">
              <a:rPr lang="en-US">
                <a:solidFill>
                  <a:prstClr val="black"/>
                </a:solidFill>
                <a:latin typeface="Calibri" panose="020F0502020204030204"/>
              </a:rPr>
              <a:pPr defTabSz="931774">
                <a:defRPr/>
              </a:pPr>
              <a:t>28</a:t>
            </a:fld>
            <a:endParaRPr lang="en-US">
              <a:solidFill>
                <a:prstClr val="black"/>
              </a:solidFill>
              <a:latin typeface="Calibri" panose="020F0502020204030204"/>
            </a:endParaRPr>
          </a:p>
        </p:txBody>
      </p:sp>
    </p:spTree>
    <p:extLst>
      <p:ext uri="{BB962C8B-B14F-4D97-AF65-F5344CB8AC3E}">
        <p14:creationId xmlns:p14="http://schemas.microsoft.com/office/powerpoint/2010/main" val="31771001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852488"/>
            <a:ext cx="4849812" cy="2727325"/>
          </a:xfrm>
        </p:spPr>
      </p:sp>
      <p:sp>
        <p:nvSpPr>
          <p:cNvPr id="3" name="Notes Placeholder 2"/>
          <p:cNvSpPr>
            <a:spLocks noGrp="1"/>
          </p:cNvSpPr>
          <p:nvPr>
            <p:ph type="body" idx="1"/>
          </p:nvPr>
        </p:nvSpPr>
        <p:spPr>
          <a:xfrm>
            <a:off x="613410" y="3749565"/>
            <a:ext cx="5701942" cy="5080402"/>
          </a:xfrm>
        </p:spPr>
        <p:txBody>
          <a:bodyPr/>
          <a:lstStyle/>
          <a:p>
            <a:r>
              <a:rPr lang="en-US" dirty="0"/>
              <a:t>As with all invasive medical devices, potential adverse complications are a risk that MUST be considered. Most often, complications are the result of improperly performed interventions. Thoracic decompression is NOT WITHOUT RISK. </a:t>
            </a:r>
            <a:endParaRPr lang="en-US" dirty="0">
              <a:solidFill>
                <a:schemeClr val="bg1">
                  <a:lumMod val="75000"/>
                </a:schemeClr>
              </a:solidFill>
            </a:endParaRPr>
          </a:p>
          <a:p>
            <a:endParaRPr lang="en-US" dirty="0">
              <a:solidFill>
                <a:schemeClr val="bg1">
                  <a:lumMod val="75000"/>
                </a:schemeClr>
              </a:solidFill>
            </a:endParaRPr>
          </a:p>
          <a:p>
            <a:r>
              <a:rPr lang="en-US" dirty="0"/>
              <a:t>The FIRST step to avoiding injury is a complete understanding of the indications and contraindications for ENHANCED</a:t>
            </a:r>
            <a:r>
              <a:rPr lang="en-US" baseline="0" dirty="0"/>
              <a:t> ARS</a:t>
            </a:r>
            <a:r>
              <a:rPr lang="en-US" dirty="0"/>
              <a:t>™ usage. Each of the listed complications SHOULD be discussed WITH </a:t>
            </a:r>
            <a:r>
              <a:rPr lang="en-US" b="1" dirty="0">
                <a:solidFill>
                  <a:schemeClr val="bg1">
                    <a:lumMod val="50000"/>
                  </a:schemeClr>
                </a:solidFill>
              </a:rPr>
              <a:t>specific mitigation strategies </a:t>
            </a:r>
            <a:r>
              <a:rPr lang="en-US" dirty="0"/>
              <a:t>integrated into the training program.</a:t>
            </a:r>
          </a:p>
          <a:p>
            <a:r>
              <a:rPr lang="en-US" dirty="0">
                <a:solidFill>
                  <a:schemeClr val="bg1">
                    <a:lumMod val="50000"/>
                  </a:schemeClr>
                </a:solidFill>
              </a:rPr>
              <a:t> </a:t>
            </a:r>
            <a:endParaRPr lang="en-US" b="1" dirty="0"/>
          </a:p>
          <a:p>
            <a:pPr algn="ctr"/>
            <a:r>
              <a:rPr lang="en-US" b="1" dirty="0"/>
              <a:t>Complications are bolded in BLACK</a:t>
            </a:r>
          </a:p>
          <a:p>
            <a:endParaRPr lang="en-US" dirty="0">
              <a:solidFill>
                <a:schemeClr val="bg1">
                  <a:lumMod val="50000"/>
                </a:schemeClr>
              </a:solidFill>
            </a:endParaRPr>
          </a:p>
          <a:p>
            <a:pPr algn="ctr"/>
            <a:r>
              <a:rPr lang="en-US" b="1" dirty="0">
                <a:solidFill>
                  <a:schemeClr val="bg1">
                    <a:lumMod val="50000"/>
                  </a:schemeClr>
                </a:solidFill>
              </a:rPr>
              <a:t>Mitigation strategies presented in GRAY</a:t>
            </a:r>
          </a:p>
          <a:p>
            <a:endParaRPr lang="en-US" dirty="0"/>
          </a:p>
          <a:p>
            <a:r>
              <a:rPr lang="en-US" dirty="0"/>
              <a:t>Potential complications include (but are not limited to):</a:t>
            </a:r>
            <a:r>
              <a:rPr lang="en-US" dirty="0">
                <a:solidFill>
                  <a:schemeClr val="bg1">
                    <a:lumMod val="50000"/>
                  </a:schemeClr>
                </a:solidFill>
              </a:rPr>
              <a:t> </a:t>
            </a:r>
          </a:p>
          <a:p>
            <a:endParaRPr lang="en-US" b="1" dirty="0"/>
          </a:p>
          <a:p>
            <a:endParaRPr lang="en-US" sz="200" dirty="0"/>
          </a:p>
          <a:p>
            <a:pPr marL="349415" indent="-349415">
              <a:buFont typeface="Arial" panose="020B0604020202020204" pitchFamily="34" charset="0"/>
              <a:buChar char="•"/>
            </a:pPr>
            <a:r>
              <a:rPr lang="en-US" b="1" dirty="0"/>
              <a:t>Death secondary to cardiac penetration </a:t>
            </a:r>
            <a:r>
              <a:rPr lang="en-US" dirty="0">
                <a:solidFill>
                  <a:schemeClr val="bg1">
                    <a:lumMod val="50000"/>
                  </a:schemeClr>
                </a:solidFill>
              </a:rPr>
              <a:t>(clinician should control thoracic penetration and restrict depth of needle set insertion).</a:t>
            </a:r>
          </a:p>
          <a:p>
            <a:pPr marL="349415" indent="-349415">
              <a:buFont typeface="Arial" panose="020B0604020202020204" pitchFamily="34" charset="0"/>
              <a:buChar char="•"/>
            </a:pPr>
            <a:r>
              <a:rPr lang="en-US" b="1" dirty="0"/>
              <a:t>Lung injury </a:t>
            </a:r>
            <a:r>
              <a:rPr lang="en-US" dirty="0">
                <a:solidFill>
                  <a:schemeClr val="bg1">
                    <a:lumMod val="50000"/>
                  </a:schemeClr>
                </a:solidFill>
              </a:rPr>
              <a:t>(insertion of needle set should be no further than 2 cm past the parietal pleura).</a:t>
            </a:r>
          </a:p>
          <a:p>
            <a:pPr marL="349415" indent="-349415">
              <a:buFont typeface="Arial" panose="020B0604020202020204" pitchFamily="34" charset="0"/>
              <a:buChar char="•"/>
            </a:pPr>
            <a:r>
              <a:rPr lang="en-US" b="1" dirty="0"/>
              <a:t>Vascular injury </a:t>
            </a:r>
            <a:r>
              <a:rPr lang="en-US" dirty="0">
                <a:solidFill>
                  <a:schemeClr val="bg1">
                    <a:lumMod val="50000"/>
                  </a:schemeClr>
                </a:solidFill>
              </a:rPr>
              <a:t>(1. insertion site restrictions to the specific locations identified in this training program. 2. maintain proper needle set angle during insertion. </a:t>
            </a:r>
          </a:p>
          <a:p>
            <a:r>
              <a:rPr lang="en-US" dirty="0">
                <a:solidFill>
                  <a:schemeClr val="bg1">
                    <a:lumMod val="50000"/>
                  </a:schemeClr>
                </a:solidFill>
              </a:rPr>
              <a:t>          3. avoidance of needle set over penetration.</a:t>
            </a:r>
          </a:p>
          <a:p>
            <a:pPr marL="349415" indent="-349415">
              <a:buFont typeface="Arial" panose="020B0604020202020204" pitchFamily="34" charset="0"/>
              <a:buChar char="•"/>
            </a:pPr>
            <a:r>
              <a:rPr lang="en-US" b="1" dirty="0"/>
              <a:t>Nerve damage </a:t>
            </a:r>
            <a:r>
              <a:rPr lang="en-US" dirty="0">
                <a:solidFill>
                  <a:schemeClr val="bg1">
                    <a:lumMod val="50000"/>
                  </a:schemeClr>
                </a:solidFill>
              </a:rPr>
              <a:t>(ensure proper insertion site location “superior to targeted rib”) </a:t>
            </a:r>
          </a:p>
          <a:p>
            <a:pPr marL="873538" lvl="1" indent="-349415"/>
            <a:r>
              <a:rPr lang="en-US" dirty="0"/>
              <a:t>Pain </a:t>
            </a:r>
            <a:r>
              <a:rPr lang="en-US" dirty="0">
                <a:solidFill>
                  <a:schemeClr val="bg1">
                    <a:lumMod val="50000"/>
                  </a:schemeClr>
                </a:solidFill>
              </a:rPr>
              <a:t>(if time permits, consider local anesthetic per protocol or standard)</a:t>
            </a:r>
          </a:p>
          <a:p>
            <a:pPr marL="873538" lvl="1" indent="-349415"/>
            <a:r>
              <a:rPr lang="en-US" dirty="0"/>
              <a:t>Numbness </a:t>
            </a:r>
            <a:r>
              <a:rPr lang="en-US" dirty="0">
                <a:solidFill>
                  <a:schemeClr val="bg1">
                    <a:lumMod val="50000"/>
                  </a:schemeClr>
                </a:solidFill>
              </a:rPr>
              <a:t>(avoid insertion on the inferior aspect of the rib)</a:t>
            </a:r>
          </a:p>
          <a:p>
            <a:pPr marL="873538" lvl="1" indent="-349415"/>
            <a:r>
              <a:rPr lang="en-US" dirty="0"/>
              <a:t>Paralysis of intercostal muscle </a:t>
            </a:r>
            <a:r>
              <a:rPr lang="en-US" dirty="0">
                <a:solidFill>
                  <a:schemeClr val="bg1">
                    <a:lumMod val="50000"/>
                  </a:schemeClr>
                </a:solidFill>
              </a:rPr>
              <a:t>(avoid insertion on the inferior aspect of the rib)</a:t>
            </a:r>
          </a:p>
          <a:p>
            <a:pPr marL="349415" indent="-349415">
              <a:buFont typeface="Arial" panose="020B0604020202020204" pitchFamily="34" charset="0"/>
              <a:buChar char="•"/>
            </a:pPr>
            <a:r>
              <a:rPr lang="en-US" b="1" dirty="0"/>
              <a:t>Infection </a:t>
            </a:r>
            <a:r>
              <a:rPr lang="en-US" dirty="0">
                <a:solidFill>
                  <a:schemeClr val="bg1">
                    <a:lumMod val="50000"/>
                  </a:schemeClr>
                </a:solidFill>
              </a:rPr>
              <a:t>(use aseptic technique)</a:t>
            </a:r>
          </a:p>
          <a:p>
            <a:endParaRPr lang="en-US" sz="500" dirty="0"/>
          </a:p>
          <a:p>
            <a:endParaRPr lang="en-US" dirty="0"/>
          </a:p>
        </p:txBody>
      </p:sp>
      <p:sp>
        <p:nvSpPr>
          <p:cNvPr id="4" name="Slide Number Placeholder 3"/>
          <p:cNvSpPr>
            <a:spLocks noGrp="1"/>
          </p:cNvSpPr>
          <p:nvPr>
            <p:ph type="sldNum" sz="quarter" idx="10"/>
          </p:nvPr>
        </p:nvSpPr>
        <p:spPr/>
        <p:txBody>
          <a:bodyPr/>
          <a:lstStyle/>
          <a:p>
            <a:pPr defTabSz="931774">
              <a:defRPr/>
            </a:pPr>
            <a:fld id="{E6023C06-E23F-458F-BDFD-AE89A8D7716F}" type="slidenum">
              <a:rPr lang="en-US">
                <a:solidFill>
                  <a:prstClr val="black"/>
                </a:solidFill>
                <a:latin typeface="Calibri" panose="020F0502020204030204"/>
              </a:rPr>
              <a:pPr defTabSz="931774">
                <a:defRPr/>
              </a:pPr>
              <a:t>29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0061639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with most modern medical devices, the ENHANCED ARS™ decompression needle system meets rigid safety standards, governmental mandates, and the demanding expectation of clinicians worldwide.</a:t>
            </a:r>
          </a:p>
          <a:p>
            <a:endParaRPr lang="en-US" dirty="0"/>
          </a:p>
          <a:p>
            <a:r>
              <a:rPr lang="en-US" dirty="0"/>
              <a:t>The ENHANCED ARS™ decompression needle system was developed with attention to the latest presented and published scientific evidence, as well as guidance from today’s leading experts in the fields of Emergency Medicine, Trauma Surgery, Pulmonology, Critical Care, Combat Care, and Pre-Hospital Emergency Medicine. </a:t>
            </a:r>
          </a:p>
          <a:p>
            <a:endParaRPr lang="en-US" dirty="0"/>
          </a:p>
          <a:p>
            <a:r>
              <a:rPr lang="en-US" b="1" dirty="0"/>
              <a:t>The ENHANCED ARS™ Warranty and Advisory should be read and understood as a component of this program.</a:t>
            </a:r>
          </a:p>
        </p:txBody>
      </p:sp>
      <p:sp>
        <p:nvSpPr>
          <p:cNvPr id="4" name="Slide Number Placeholder 3"/>
          <p:cNvSpPr>
            <a:spLocks noGrp="1"/>
          </p:cNvSpPr>
          <p:nvPr>
            <p:ph type="sldNum" sz="quarter" idx="10"/>
          </p:nvPr>
        </p:nvSpPr>
        <p:spPr/>
        <p:txBody>
          <a:bodyPr/>
          <a:lstStyle/>
          <a:p>
            <a:pPr defTabSz="931774">
              <a:defRPr/>
            </a:pPr>
            <a:fld id="{E6023C06-E23F-458F-BDFD-AE89A8D7716F}" type="slidenum">
              <a:rPr lang="en-US">
                <a:solidFill>
                  <a:prstClr val="black"/>
                </a:solidFill>
                <a:latin typeface="Calibri" panose="020F0502020204030204"/>
              </a:rPr>
              <a:pPr defTabSz="931774">
                <a:defRPr/>
              </a:pPr>
              <a:t>3</a:t>
            </a:fld>
            <a:endParaRPr lang="en-US">
              <a:solidFill>
                <a:prstClr val="black"/>
              </a:solidFill>
              <a:latin typeface="Calibri" panose="020F0502020204030204"/>
            </a:endParaRPr>
          </a:p>
        </p:txBody>
      </p:sp>
    </p:spTree>
    <p:extLst>
      <p:ext uri="{BB962C8B-B14F-4D97-AF65-F5344CB8AC3E}">
        <p14:creationId xmlns:p14="http://schemas.microsoft.com/office/powerpoint/2010/main" val="33271175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E6023C06-E23F-458F-BDFD-AE89A8D7716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Notes Placeholder 2"/>
          <p:cNvSpPr>
            <a:spLocks noGrp="1"/>
          </p:cNvSpPr>
          <p:nvPr>
            <p:ph type="body" idx="1"/>
          </p:nvPr>
        </p:nvSpPr>
        <p:spPr/>
        <p:txBody>
          <a:bodyPr/>
          <a:lstStyle/>
          <a:p>
            <a:r>
              <a:rPr lang="en-US" dirty="0"/>
              <a:t>The ENHANCED</a:t>
            </a:r>
            <a:r>
              <a:rPr lang="en-US" baseline="0" dirty="0"/>
              <a:t> ARS</a:t>
            </a:r>
            <a:r>
              <a:rPr lang="en-US" dirty="0"/>
              <a:t>™ decompression needle system, and this presentation, were developed utilizing the latest published evidence, independent research, and the support of dedicated Military and Civilian medical professionals in Emergency Medicine, Trauma Surgery, Pulmonology, Radiology, and Pathology. </a:t>
            </a:r>
          </a:p>
          <a:p>
            <a:endParaRPr lang="en-US" dirty="0"/>
          </a:p>
          <a:p>
            <a:r>
              <a:rPr lang="en-US" dirty="0"/>
              <a:t>Clinical providers, regardless of their position, must dedicate themselves to the unrelenting truth that </a:t>
            </a:r>
            <a:r>
              <a:rPr lang="en-US" b="1" i="1" dirty="0"/>
              <a:t>critical care is an evolution on behalf of those in need</a:t>
            </a:r>
            <a:r>
              <a:rPr lang="en-US" dirty="0"/>
              <a:t>.</a:t>
            </a:r>
          </a:p>
          <a:p>
            <a:endParaRPr lang="en-US" dirty="0"/>
          </a:p>
          <a:p>
            <a:r>
              <a:rPr lang="en-US" dirty="0"/>
              <a:t>Butler F, Holcomb J, Shackelford S, et al. Management of the Suspected Tension Pneumothorax in Tactical Combat Care, TCCC Guidelines Change 17-02. J </a:t>
            </a:r>
            <a:r>
              <a:rPr lang="en-US" dirty="0" err="1"/>
              <a:t>Spe</a:t>
            </a:r>
            <a:r>
              <a:rPr lang="en-US" dirty="0"/>
              <a:t> Op Med. 2018; 18: 19-35.</a:t>
            </a:r>
          </a:p>
          <a:p>
            <a:endParaRPr lang="en-US" dirty="0"/>
          </a:p>
          <a:p>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Kruse A, Achay J, et al Cross-Over Study Comparing 14G and 10G Needle Decompression in a Cadaver Pneumothorax Model SOMA Training, Education &amp; Scientific Assembly 2023, Presentation.</a:t>
            </a:r>
          </a:p>
          <a:p>
            <a:endParaRPr lang="en-US" sz="800" dirty="0"/>
          </a:p>
          <a:p>
            <a:endParaRPr lang="en-US" sz="800" dirty="0"/>
          </a:p>
          <a:p>
            <a:r>
              <a:rPr lang="en-US" sz="1100" i="1" dirty="0"/>
              <a:t>*</a:t>
            </a:r>
            <a:r>
              <a:rPr lang="en-US" sz="1000" i="1" dirty="0"/>
              <a:t>The aforementioned publication references ninety-six additional papers worthy of careful review. </a:t>
            </a:r>
          </a:p>
          <a:p>
            <a:endParaRPr lang="en-US" dirty="0"/>
          </a:p>
        </p:txBody>
      </p:sp>
    </p:spTree>
    <p:extLst>
      <p:ext uri="{BB962C8B-B14F-4D97-AF65-F5344CB8AC3E}">
        <p14:creationId xmlns:p14="http://schemas.microsoft.com/office/powerpoint/2010/main" val="3468815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5588" y="777875"/>
            <a:ext cx="3714750" cy="2089150"/>
          </a:xfrm>
        </p:spPr>
      </p:sp>
      <p:sp>
        <p:nvSpPr>
          <p:cNvPr id="4" name="Slide Number Placeholder 3"/>
          <p:cNvSpPr>
            <a:spLocks noGrp="1"/>
          </p:cNvSpPr>
          <p:nvPr>
            <p:ph type="sldNum" sz="quarter" idx="10"/>
          </p:nvPr>
        </p:nvSpPr>
        <p:spPr/>
        <p:txBody>
          <a:bodyPr/>
          <a:lstStyle/>
          <a:p>
            <a:pPr defTabSz="931774">
              <a:defRPr/>
            </a:pPr>
            <a:fld id="{E6023C06-E23F-458F-BDFD-AE89A8D7716F}" type="slidenum">
              <a:rPr lang="en-US">
                <a:solidFill>
                  <a:prstClr val="black"/>
                </a:solidFill>
                <a:latin typeface="Calibri" panose="020F0502020204030204"/>
              </a:rPr>
              <a:pPr defTabSz="931774">
                <a:defRPr/>
              </a:pPr>
              <a:t>31</a:t>
            </a:fld>
            <a:endParaRPr lang="en-US">
              <a:solidFill>
                <a:prstClr val="black"/>
              </a:solidFill>
              <a:latin typeface="Calibri" panose="020F0502020204030204"/>
            </a:endParaRPr>
          </a:p>
        </p:txBody>
      </p:sp>
      <p:sp>
        <p:nvSpPr>
          <p:cNvPr id="7" name="Notes Placeholder 2">
            <a:extLst>
              <a:ext uri="{FF2B5EF4-FFF2-40B4-BE49-F238E27FC236}">
                <a16:creationId xmlns:a16="http://schemas.microsoft.com/office/drawing/2014/main" id="{3067C6B7-FA82-4983-0FCA-5F6464A9BA26}"/>
              </a:ext>
            </a:extLst>
          </p:cNvPr>
          <p:cNvSpPr txBox="1">
            <a:spLocks/>
          </p:cNvSpPr>
          <p:nvPr/>
        </p:nvSpPr>
        <p:spPr>
          <a:xfrm>
            <a:off x="653957" y="3145992"/>
            <a:ext cx="5900016" cy="3799278"/>
          </a:xfrm>
          <a:prstGeom prst="rect">
            <a:avLst/>
          </a:prstGeom>
        </p:spPr>
        <p:txBody>
          <a:bodyPr vert="horz" lIns="93177" tIns="46589" rIns="93177" bIns="46589"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b="1">
                <a:solidFill>
                  <a:srgbClr val="000000"/>
                </a:solidFill>
                <a:latin typeface="Calibri" panose="020F0502020204030204" pitchFamily="34" charset="0"/>
                <a:ea typeface="Times New Roman" panose="02020603050405020304" pitchFamily="18" charset="0"/>
                <a:cs typeface="Times New Roman" panose="02020603050405020304" pitchFamily="18" charset="0"/>
              </a:rPr>
              <a:t>There are nine Key Facets to thoracic decompression in the Tactical Combat Care Guidelines Change 17-02 that should be considered: </a:t>
            </a:r>
            <a:r>
              <a:rPr lang="en-US" sz="1100">
                <a:solidFill>
                  <a:schemeClr val="bg1">
                    <a:lumMod val="50000"/>
                  </a:schemeClr>
                </a:solidFill>
                <a:latin typeface="Calibri" panose="020F0502020204030204" pitchFamily="34" charset="0"/>
                <a:ea typeface="Times New Roman" panose="02020603050405020304" pitchFamily="18" charset="0"/>
                <a:cs typeface="Times New Roman" panose="02020603050405020304" pitchFamily="18" charset="0"/>
              </a:rPr>
              <a:t>Slide numbers correspond to Anterior Insertion Program</a:t>
            </a:r>
            <a:endParaRPr lang="en-US" sz="1100" b="1">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endParaRPr lang="en-US" sz="400">
              <a:latin typeface="Times New Roman" panose="02020603050405020304" pitchFamily="18" charset="0"/>
              <a:ea typeface="Times New Roman" panose="02020603050405020304" pitchFamily="18" charset="0"/>
            </a:endParaRPr>
          </a:p>
          <a:p>
            <a:r>
              <a:rPr lang="en-US" sz="300">
                <a:latin typeface="Times New Roman" panose="02020603050405020304" pitchFamily="18" charset="0"/>
                <a:ea typeface="Times New Roman" panose="02020603050405020304" pitchFamily="18" charset="0"/>
              </a:rPr>
              <a:t> </a:t>
            </a:r>
            <a:endParaRPr lang="en-US">
              <a:latin typeface="Times New Roman" panose="02020603050405020304" pitchFamily="18" charset="0"/>
              <a:ea typeface="Times New Roman" panose="02020603050405020304" pitchFamily="18" charset="0"/>
            </a:endParaRPr>
          </a:p>
          <a:p>
            <a:pPr marL="349415" indent="-349415">
              <a:buFont typeface="+mj-lt"/>
              <a:buAutoNum type="arabicPeriod"/>
              <a:tabLst>
                <a:tab pos="465887" algn="l"/>
              </a:tabLst>
            </a:pPr>
            <a:r>
              <a:rPr lang="en-US" sz="1100">
                <a:solidFill>
                  <a:srgbClr val="000000"/>
                </a:solidFill>
                <a:latin typeface="Calibri" panose="020F0502020204030204" pitchFamily="34" charset="0"/>
                <a:ea typeface="Times New Roman" panose="02020603050405020304" pitchFamily="18" charset="0"/>
                <a:cs typeface="Times New Roman" panose="02020603050405020304" pitchFamily="18" charset="0"/>
              </a:rPr>
              <a:t>Continuation of aggressive approach to suspecting and treating tension pneumothorax.</a:t>
            </a:r>
            <a:endParaRPr lang="en-US">
              <a:latin typeface="Times New Roman" panose="02020603050405020304" pitchFamily="18" charset="0"/>
              <a:ea typeface="Times New Roman" panose="02020603050405020304" pitchFamily="18" charset="0"/>
            </a:endParaRPr>
          </a:p>
          <a:p>
            <a:pPr marL="349415" indent="-349415">
              <a:buFont typeface="+mj-lt"/>
              <a:buAutoNum type="arabicPeriod"/>
              <a:tabLst>
                <a:tab pos="465887" algn="l"/>
              </a:tabLst>
            </a:pPr>
            <a:r>
              <a:rPr lang="en-US" sz="110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There is discussion and some evidence that unwarranted needle decompressions have presented complications. While this is a valid concern, failure to recognize and treat tension pneumothorax remains a lethal reality.</a:t>
            </a:r>
            <a:endParaRPr lang="en-US">
              <a:latin typeface="Times New Roman" panose="02020603050405020304" pitchFamily="18" charset="0"/>
              <a:ea typeface="Times New Roman" panose="02020603050405020304" pitchFamily="18" charset="0"/>
            </a:endParaRPr>
          </a:p>
          <a:p>
            <a:pPr marL="349415" indent="-349415">
              <a:buFont typeface="+mj-lt"/>
              <a:buAutoNum type="arabicPeriod"/>
              <a:tabLst>
                <a:tab pos="465887" algn="l"/>
              </a:tabLst>
            </a:pPr>
            <a:r>
              <a:rPr lang="en-US" sz="1100">
                <a:solidFill>
                  <a:srgbClr val="000000"/>
                </a:solidFill>
                <a:latin typeface="Calibri" panose="020F0502020204030204" pitchFamily="34" charset="0"/>
                <a:ea typeface="Times New Roman" panose="02020603050405020304" pitchFamily="18" charset="0"/>
                <a:cs typeface="Times New Roman" panose="02020603050405020304" pitchFamily="18" charset="0"/>
              </a:rPr>
              <a:t>Emphasis of bilateral decompression in traumatic arrest.</a:t>
            </a:r>
            <a:endParaRPr lang="en-US">
              <a:latin typeface="Times New Roman" panose="02020603050405020304" pitchFamily="18" charset="0"/>
              <a:ea typeface="Times New Roman" panose="02020603050405020304" pitchFamily="18" charset="0"/>
            </a:endParaRPr>
          </a:p>
          <a:p>
            <a:pPr marL="349415" indent="-349415">
              <a:buFont typeface="+mj-lt"/>
              <a:buAutoNum type="arabicPeriod"/>
              <a:tabLst>
                <a:tab pos="465887" algn="l"/>
              </a:tabLst>
            </a:pPr>
            <a:r>
              <a:rPr lang="en-US" sz="1100">
                <a:solidFill>
                  <a:srgbClr val="000000"/>
                </a:solidFill>
                <a:latin typeface="Calibri" panose="020F0502020204030204" pitchFamily="34" charset="0"/>
                <a:ea typeface="Times New Roman" panose="02020603050405020304" pitchFamily="18" charset="0"/>
                <a:cs typeface="Times New Roman" panose="02020603050405020304" pitchFamily="18" charset="0"/>
              </a:rPr>
              <a:t>Failure to completely address ALL possible causes of traumatic arrest continues to present as a lethal concern.</a:t>
            </a:r>
            <a:endParaRPr lang="en-US">
              <a:latin typeface="Times New Roman" panose="02020603050405020304" pitchFamily="18" charset="0"/>
              <a:ea typeface="Times New Roman" panose="02020603050405020304" pitchFamily="18" charset="0"/>
            </a:endParaRPr>
          </a:p>
          <a:p>
            <a:pPr marL="349415" indent="-349415">
              <a:buFont typeface="+mj-lt"/>
              <a:buAutoNum type="arabicPeriod"/>
              <a:tabLst>
                <a:tab pos="465887" algn="l"/>
              </a:tabLst>
            </a:pPr>
            <a:r>
              <a:rPr lang="en-US" sz="110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Adds 10 Gauge.</a:t>
            </a:r>
            <a:endParaRPr lang="en-US">
              <a:latin typeface="Times New Roman" panose="02020603050405020304" pitchFamily="18" charset="0"/>
              <a:ea typeface="Times New Roman" panose="02020603050405020304" pitchFamily="18" charset="0"/>
            </a:endParaRPr>
          </a:p>
          <a:p>
            <a:pPr marL="349415" indent="-349415">
              <a:buFont typeface="+mj-lt"/>
              <a:buAutoNum type="arabicPeriod"/>
              <a:tabLst>
                <a:tab pos="465887" algn="l"/>
              </a:tabLst>
            </a:pPr>
            <a:r>
              <a:rPr lang="en-US" sz="1100">
                <a:solidFill>
                  <a:srgbClr val="000000"/>
                </a:solidFill>
                <a:latin typeface="Calibri" panose="020F0502020204030204" pitchFamily="34" charset="0"/>
                <a:ea typeface="Times New Roman" panose="02020603050405020304" pitchFamily="18" charset="0"/>
                <a:cs typeface="Times New Roman" panose="02020603050405020304" pitchFamily="18" charset="0"/>
              </a:rPr>
              <a:t>Designates either Lateral or Anterior sites as acceptable for thoracic decompression. </a:t>
            </a:r>
            <a:endParaRPr lang="en-US">
              <a:latin typeface="Times New Roman" panose="02020603050405020304" pitchFamily="18" charset="0"/>
              <a:ea typeface="Times New Roman" panose="02020603050405020304" pitchFamily="18" charset="0"/>
            </a:endParaRPr>
          </a:p>
          <a:p>
            <a:pPr marL="349415" indent="-349415">
              <a:buFont typeface="+mj-lt"/>
              <a:buAutoNum type="arabicPeriod"/>
              <a:tabLst>
                <a:tab pos="465887" algn="l"/>
              </a:tabLst>
            </a:pPr>
            <a:r>
              <a:rPr lang="en-US" sz="1100">
                <a:solidFill>
                  <a:srgbClr val="000000"/>
                </a:solidFill>
                <a:latin typeface="Calibri" panose="020F0502020204030204" pitchFamily="34" charset="0"/>
                <a:ea typeface="Times New Roman" panose="02020603050405020304" pitchFamily="18" charset="0"/>
                <a:cs typeface="Times New Roman" panose="02020603050405020304" pitchFamily="18" charset="0"/>
              </a:rPr>
              <a:t>Defines successful thoracic decompression.</a:t>
            </a:r>
            <a:endParaRPr lang="en-US">
              <a:latin typeface="Times New Roman" panose="02020603050405020304" pitchFamily="18" charset="0"/>
              <a:ea typeface="Times New Roman" panose="02020603050405020304" pitchFamily="18" charset="0"/>
            </a:endParaRPr>
          </a:p>
          <a:p>
            <a:pPr marL="349415" indent="-349415">
              <a:buFont typeface="+mj-lt"/>
              <a:buAutoNum type="arabicPeriod"/>
              <a:tabLst>
                <a:tab pos="465887" algn="l"/>
              </a:tabLst>
            </a:pPr>
            <a:r>
              <a:rPr lang="en-US" sz="1100">
                <a:solidFill>
                  <a:srgbClr val="000000"/>
                </a:solidFill>
                <a:latin typeface="Calibri" panose="020F0502020204030204" pitchFamily="34" charset="0"/>
                <a:ea typeface="Times New Roman" panose="02020603050405020304" pitchFamily="18" charset="0"/>
                <a:cs typeface="Times New Roman" panose="02020603050405020304" pitchFamily="18" charset="0"/>
              </a:rPr>
              <a:t>Recommends ONLY two needle decompressions be attempted before moving on to circulation.</a:t>
            </a:r>
            <a:endParaRPr lang="en-US">
              <a:latin typeface="Times New Roman" panose="02020603050405020304" pitchFamily="18" charset="0"/>
              <a:ea typeface="Times New Roman" panose="02020603050405020304" pitchFamily="18" charset="0"/>
            </a:endParaRPr>
          </a:p>
          <a:p>
            <a:pPr marL="349415" indent="-349415">
              <a:buFont typeface="+mj-lt"/>
              <a:buAutoNum type="arabicPeriod"/>
              <a:tabLst>
                <a:tab pos="465887" algn="l"/>
              </a:tabLst>
            </a:pPr>
            <a:r>
              <a:rPr lang="en-US" sz="110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Addition of materials that recommend consideration of tension pneumothorax in presentations of shock.</a:t>
            </a:r>
            <a:r>
              <a:rPr lang="en-US" sz="1100">
                <a:solidFill>
                  <a:srgbClr val="7F7F7F"/>
                </a:solidFill>
                <a:latin typeface="Calibri" panose="020F0502020204030204" pitchFamily="34" charset="0"/>
                <a:ea typeface="Times New Roman" panose="02020603050405020304" pitchFamily="18" charset="0"/>
                <a:cs typeface="Times New Roman" panose="02020603050405020304" pitchFamily="18" charset="0"/>
              </a:rPr>
              <a:t> </a:t>
            </a:r>
            <a:endParaRPr lang="en-US">
              <a:latin typeface="Times New Roman" panose="02020603050405020304" pitchFamily="18" charset="0"/>
              <a:ea typeface="Times New Roman" panose="02020603050405020304" pitchFamily="18" charset="0"/>
            </a:endParaRPr>
          </a:p>
          <a:p>
            <a:pPr marL="349415" indent="-349415">
              <a:buFont typeface="+mj-lt"/>
              <a:buAutoNum type="arabicPeriod"/>
              <a:tabLst>
                <a:tab pos="465887" algn="l"/>
              </a:tabLst>
            </a:pPr>
            <a:r>
              <a:rPr lang="en-US" sz="110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Addition of finger thoracostomy when presentation warrants. </a:t>
            </a:r>
            <a:r>
              <a:rPr lang="en-US" sz="1100">
                <a:solidFill>
                  <a:srgbClr val="7F7F7F"/>
                </a:solidFill>
                <a:latin typeface="Calibri" panose="020F0502020204030204" pitchFamily="34" charset="0"/>
                <a:ea typeface="Times New Roman" panose="02020603050405020304" pitchFamily="18" charset="0"/>
                <a:cs typeface="Times New Roman" panose="02020603050405020304" pitchFamily="18" charset="0"/>
              </a:rPr>
              <a:t>Provider has attempted two needle decompressions without success and is authorized to perform procedure.</a:t>
            </a:r>
            <a:endParaRPr lang="en-US"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728828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Thank you for participating in the ENHANCED</a:t>
            </a:r>
            <a:r>
              <a:rPr lang="en-US" b="1" baseline="0" dirty="0"/>
              <a:t> ARS</a:t>
            </a:r>
            <a:r>
              <a:rPr lang="en-US" b="1" dirty="0"/>
              <a:t>™ decompression needle system orientation and training.</a:t>
            </a:r>
          </a:p>
          <a:p>
            <a:endParaRPr lang="en-US" dirty="0"/>
          </a:p>
          <a:p>
            <a:r>
              <a:rPr lang="en-US" dirty="0"/>
              <a:t>If you have any questions, concerns or would like additional information please contact:</a:t>
            </a:r>
          </a:p>
          <a:p>
            <a:endParaRPr lang="en-US" dirty="0"/>
          </a:p>
          <a:p>
            <a:r>
              <a:rPr lang="en-US" dirty="0"/>
              <a:t>North American Rescue®, LLC </a:t>
            </a:r>
          </a:p>
          <a:p>
            <a:endParaRPr lang="en-US" dirty="0"/>
          </a:p>
          <a:p>
            <a:r>
              <a:rPr lang="en-US" dirty="0"/>
              <a:t>email: info@NARescue.com</a:t>
            </a:r>
          </a:p>
          <a:p>
            <a:endParaRPr lang="en-US" b="1" dirty="0"/>
          </a:p>
          <a:p>
            <a:r>
              <a:rPr lang="en-US" dirty="0"/>
              <a:t>Tel: 864.675.9800</a:t>
            </a:r>
            <a:endParaRPr lang="en-US" cap="all" dirty="0"/>
          </a:p>
          <a:p>
            <a:endParaRPr lang="en-US" dirty="0"/>
          </a:p>
          <a:p>
            <a:r>
              <a:rPr lang="en-US" dirty="0"/>
              <a:t>Mail: 35 Tedwall Court</a:t>
            </a:r>
            <a:br>
              <a:rPr lang="en-US" dirty="0"/>
            </a:br>
            <a:r>
              <a:rPr lang="en-US" dirty="0"/>
              <a:t>          Greer, SC 29650-4791</a:t>
            </a:r>
            <a:br>
              <a:rPr lang="en-US" dirty="0"/>
            </a:br>
            <a:endParaRPr lang="en-US" dirty="0"/>
          </a:p>
          <a:p>
            <a:r>
              <a:rPr lang="en-US" dirty="0"/>
              <a:t>Fax: 864.675.9880</a:t>
            </a:r>
          </a:p>
          <a:p>
            <a:endParaRPr lang="en-US" dirty="0"/>
          </a:p>
        </p:txBody>
      </p:sp>
      <p:sp>
        <p:nvSpPr>
          <p:cNvPr id="4" name="Slide Number Placeholder 3"/>
          <p:cNvSpPr>
            <a:spLocks noGrp="1"/>
          </p:cNvSpPr>
          <p:nvPr>
            <p:ph type="sldNum" sz="quarter" idx="10"/>
          </p:nvPr>
        </p:nvSpPr>
        <p:spPr/>
        <p:txBody>
          <a:bodyPr/>
          <a:lstStyle/>
          <a:p>
            <a:pPr defTabSz="931774">
              <a:defRPr/>
            </a:pPr>
            <a:fld id="{E6023C06-E23F-458F-BDFD-AE89A8D7716F}" type="slidenum">
              <a:rPr lang="en-US">
                <a:solidFill>
                  <a:prstClr val="black"/>
                </a:solidFill>
                <a:latin typeface="Calibri" panose="020F0502020204030204"/>
              </a:rPr>
              <a:pPr defTabSz="931774">
                <a:defRPr/>
              </a:pPr>
              <a:t>32</a:t>
            </a:fld>
            <a:endParaRPr lang="en-US">
              <a:solidFill>
                <a:prstClr val="black"/>
              </a:solidFill>
              <a:latin typeface="Calibri" panose="020F0502020204030204"/>
            </a:endParaRPr>
          </a:p>
        </p:txBody>
      </p:sp>
    </p:spTree>
    <p:extLst>
      <p:ext uri="{BB962C8B-B14F-4D97-AF65-F5344CB8AC3E}">
        <p14:creationId xmlns:p14="http://schemas.microsoft.com/office/powerpoint/2010/main" val="3681324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sz="1400" b="1" dirty="0"/>
              <a:t>Key Term</a:t>
            </a:r>
            <a:r>
              <a:rPr lang="en-US" dirty="0"/>
              <a:t>, </a:t>
            </a:r>
            <a:r>
              <a:rPr lang="en-US" sz="1400" b="1" dirty="0">
                <a:solidFill>
                  <a:srgbClr val="009900"/>
                </a:solidFill>
              </a:rPr>
              <a:t>Indication</a:t>
            </a:r>
            <a:r>
              <a:rPr lang="en-US" dirty="0"/>
              <a:t> and </a:t>
            </a:r>
            <a:r>
              <a:rPr lang="en-US" sz="1400" b="1" dirty="0">
                <a:solidFill>
                  <a:srgbClr val="C00000"/>
                </a:solidFill>
              </a:rPr>
              <a:t>Contraindications</a:t>
            </a:r>
            <a:r>
              <a:rPr lang="en-US" dirty="0"/>
              <a:t> are further reinforced within this program.</a:t>
            </a:r>
          </a:p>
          <a:p>
            <a:endParaRPr lang="en-US" dirty="0"/>
          </a:p>
          <a:p>
            <a:r>
              <a:rPr lang="en-US" sz="1400" b="1" dirty="0">
                <a:solidFill>
                  <a:srgbClr val="FF9900"/>
                </a:solidFill>
              </a:rPr>
              <a:t>WARNING</a:t>
            </a:r>
            <a:r>
              <a:rPr lang="en-US" sz="1400" dirty="0">
                <a:solidFill>
                  <a:srgbClr val="FF9900"/>
                </a:solidFill>
              </a:rPr>
              <a:t>:</a:t>
            </a:r>
            <a:r>
              <a:rPr lang="en-US" dirty="0"/>
              <a:t> As with all invasive medical devices, usage is predicated on proper orientation and training, careful consideration of the indications, patient condition, review of potential contraindications, and a specific </a:t>
            </a:r>
            <a:r>
              <a:rPr lang="en-US" sz="1400" b="1" dirty="0"/>
              <a:t>RISK versus BENEFIT analysis.</a:t>
            </a:r>
          </a:p>
          <a:p>
            <a:pPr algn="ctr"/>
            <a:endParaRPr lang="en-US" sz="1400" b="1" dirty="0"/>
          </a:p>
          <a:p>
            <a:r>
              <a:rPr lang="en-US" sz="1400" b="1" dirty="0">
                <a:solidFill>
                  <a:srgbClr val="C00000"/>
                </a:solidFill>
              </a:rPr>
              <a:t>Failure to utilize this device according to the directions for use, didactic materials provided, and  NAR recommended hands-on training MAY CAUSE FURTHER INJURY.</a:t>
            </a:r>
          </a:p>
        </p:txBody>
      </p:sp>
      <p:sp>
        <p:nvSpPr>
          <p:cNvPr id="4" name="Slide Number Placeholder 3"/>
          <p:cNvSpPr>
            <a:spLocks noGrp="1"/>
          </p:cNvSpPr>
          <p:nvPr>
            <p:ph type="sldNum" sz="quarter" idx="10"/>
          </p:nvPr>
        </p:nvSpPr>
        <p:spPr/>
        <p:txBody>
          <a:bodyPr/>
          <a:lstStyle/>
          <a:p>
            <a:pPr defTabSz="931774">
              <a:defRPr/>
            </a:pPr>
            <a:fld id="{E6023C06-E23F-458F-BDFD-AE89A8D7716F}" type="slidenum">
              <a:rPr lang="en-US">
                <a:solidFill>
                  <a:prstClr val="black"/>
                </a:solidFill>
                <a:latin typeface="Calibri" panose="020F0502020204030204"/>
              </a:rPr>
              <a:pPr defTabSz="931774">
                <a:defRPr/>
              </a:pPr>
              <a:t>4</a:t>
            </a:fld>
            <a:endParaRPr lang="en-US">
              <a:solidFill>
                <a:prstClr val="black"/>
              </a:solidFill>
              <a:latin typeface="Calibri" panose="020F0502020204030204"/>
            </a:endParaRPr>
          </a:p>
        </p:txBody>
      </p:sp>
    </p:spTree>
    <p:extLst>
      <p:ext uri="{BB962C8B-B14F-4D97-AF65-F5344CB8AC3E}">
        <p14:creationId xmlns:p14="http://schemas.microsoft.com/office/powerpoint/2010/main" val="34878448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63083"/>
            <a:ext cx="5608320" cy="4366883"/>
          </a:xfrm>
        </p:spPr>
        <p:txBody>
          <a:bodyPr/>
          <a:lstStyle/>
          <a:p>
            <a:r>
              <a:rPr lang="en-US" b="1" dirty="0"/>
              <a:t>At the conclusion of this specifically developed ENHANCED</a:t>
            </a:r>
            <a:r>
              <a:rPr lang="en-US" b="1" baseline="0" dirty="0"/>
              <a:t> ARS</a:t>
            </a:r>
            <a:r>
              <a:rPr lang="en-US" b="1" dirty="0"/>
              <a:t>™ didactic, </a:t>
            </a:r>
            <a:r>
              <a:rPr lang="en-US" b="1" i="1" dirty="0"/>
              <a:t>and NAR recommended hands-on training program</a:t>
            </a:r>
            <a:r>
              <a:rPr lang="en-US" b="1" dirty="0"/>
              <a:t>, the clinical provider should be able to:</a:t>
            </a:r>
          </a:p>
          <a:p>
            <a:endParaRPr lang="en-US" sz="400" dirty="0"/>
          </a:p>
          <a:p>
            <a:pPr marL="990009" lvl="1" indent="-465887">
              <a:buFont typeface="+mj-lt"/>
              <a:buAutoNum type="arabicPeriod"/>
            </a:pPr>
            <a:r>
              <a:rPr lang="en-US" dirty="0"/>
              <a:t>Identify the </a:t>
            </a:r>
            <a:r>
              <a:rPr lang="en-US" sz="1400" i="1" dirty="0">
                <a:latin typeface="Impact" panose="020B0806030902050204" pitchFamily="34" charset="0"/>
              </a:rPr>
              <a:t>ENHANCED</a:t>
            </a:r>
            <a:r>
              <a:rPr lang="en-US" sz="1400" i="1" baseline="0" dirty="0">
                <a:latin typeface="Impact" panose="020B0806030902050204" pitchFamily="34" charset="0"/>
              </a:rPr>
              <a:t> ARS</a:t>
            </a:r>
            <a:r>
              <a:rPr lang="en-US" sz="700" i="1" dirty="0">
                <a:latin typeface="Impact" panose="020B0806030902050204" pitchFamily="34" charset="0"/>
              </a:rPr>
              <a:t>™</a:t>
            </a:r>
            <a:r>
              <a:rPr lang="en-US" sz="600" b="1" dirty="0"/>
              <a:t> </a:t>
            </a:r>
            <a:r>
              <a:rPr lang="en-US" b="1" dirty="0">
                <a:solidFill>
                  <a:srgbClr val="002060"/>
                </a:solidFill>
              </a:rPr>
              <a:t>components</a:t>
            </a:r>
            <a:r>
              <a:rPr lang="en-US" dirty="0"/>
              <a:t> and </a:t>
            </a:r>
            <a:r>
              <a:rPr lang="en-US" b="1" dirty="0">
                <a:solidFill>
                  <a:srgbClr val="002060"/>
                </a:solidFill>
              </a:rPr>
              <a:t>function.</a:t>
            </a:r>
            <a:endParaRPr lang="en-US" dirty="0">
              <a:solidFill>
                <a:srgbClr val="002060"/>
              </a:solidFill>
            </a:endParaRPr>
          </a:p>
          <a:p>
            <a:pPr marL="990009" lvl="1" indent="-465887">
              <a:buFont typeface="+mj-lt"/>
              <a:buAutoNum type="arabicPeriod"/>
            </a:pPr>
            <a:r>
              <a:rPr lang="en-US" dirty="0"/>
              <a:t>List the </a:t>
            </a:r>
            <a:r>
              <a:rPr lang="en-US" b="1" dirty="0">
                <a:solidFill>
                  <a:srgbClr val="009900"/>
                </a:solidFill>
              </a:rPr>
              <a:t>indications</a:t>
            </a:r>
            <a:r>
              <a:rPr lang="en-US" dirty="0"/>
              <a:t>, </a:t>
            </a:r>
            <a:r>
              <a:rPr lang="en-US" b="1" dirty="0">
                <a:solidFill>
                  <a:srgbClr val="C00000"/>
                </a:solidFill>
              </a:rPr>
              <a:t>contraindications</a:t>
            </a:r>
            <a:r>
              <a:rPr lang="en-US" dirty="0"/>
              <a:t>, and expected </a:t>
            </a:r>
            <a:r>
              <a:rPr lang="en-US" b="1" dirty="0">
                <a:solidFill>
                  <a:srgbClr val="002060"/>
                </a:solidFill>
              </a:rPr>
              <a:t>therapeutic benefits</a:t>
            </a:r>
            <a:r>
              <a:rPr lang="en-US" dirty="0"/>
              <a:t> of thoracic decompression.</a:t>
            </a:r>
          </a:p>
          <a:p>
            <a:pPr marL="990009" lvl="1" indent="-465887">
              <a:buFont typeface="+mj-lt"/>
              <a:buAutoNum type="arabicPeriod"/>
            </a:pPr>
            <a:r>
              <a:rPr lang="en-US" dirty="0"/>
              <a:t>Identify the (right and left)</a:t>
            </a:r>
            <a:r>
              <a:rPr lang="en-US" dirty="0">
                <a:effectLst>
                  <a:outerShdw blurRad="38100" dist="38100" dir="2700000" algn="tl">
                    <a:srgbClr val="000000">
                      <a:alpha val="43137"/>
                    </a:srgbClr>
                  </a:outerShdw>
                </a:effectLst>
              </a:rPr>
              <a:t> </a:t>
            </a:r>
            <a:r>
              <a:rPr lang="en-US" b="1" dirty="0"/>
              <a:t>lateral landmarks</a:t>
            </a:r>
            <a:r>
              <a:rPr lang="en-US" dirty="0"/>
              <a:t> for thoracic decompression.</a:t>
            </a:r>
          </a:p>
          <a:p>
            <a:pPr marL="990009" lvl="1" indent="-465887">
              <a:buFont typeface="+mj-lt"/>
              <a:buAutoNum type="arabicPeriod"/>
            </a:pPr>
            <a:r>
              <a:rPr lang="en-US" dirty="0">
                <a:solidFill>
                  <a:schemeClr val="bg1">
                    <a:lumMod val="75000"/>
                  </a:schemeClr>
                </a:solidFill>
              </a:rPr>
              <a:t>Identify</a:t>
            </a:r>
            <a:r>
              <a:rPr lang="en-US" b="1" dirty="0">
                <a:solidFill>
                  <a:schemeClr val="bg1">
                    <a:lumMod val="75000"/>
                  </a:schemeClr>
                </a:solidFill>
                <a:effectLst>
                  <a:outerShdw blurRad="38100" dist="38100" dir="2700000" algn="tl">
                    <a:srgbClr val="000000">
                      <a:alpha val="43137"/>
                    </a:srgbClr>
                  </a:outerShdw>
                </a:effectLst>
              </a:rPr>
              <a:t> </a:t>
            </a:r>
            <a:r>
              <a:rPr lang="en-US" dirty="0">
                <a:solidFill>
                  <a:schemeClr val="bg1">
                    <a:lumMod val="75000"/>
                  </a:schemeClr>
                </a:solidFill>
              </a:rPr>
              <a:t>the (right and left)</a:t>
            </a:r>
            <a:r>
              <a:rPr lang="en-US" dirty="0">
                <a:solidFill>
                  <a:schemeClr val="bg1">
                    <a:lumMod val="75000"/>
                  </a:schemeClr>
                </a:solidFill>
                <a:effectLst>
                  <a:outerShdw blurRad="38100" dist="38100" dir="2700000" algn="tl">
                    <a:srgbClr val="000000">
                      <a:alpha val="43137"/>
                    </a:srgbClr>
                  </a:outerShdw>
                </a:effectLst>
              </a:rPr>
              <a:t> </a:t>
            </a:r>
            <a:r>
              <a:rPr lang="en-US" b="1" dirty="0">
                <a:solidFill>
                  <a:schemeClr val="bg1">
                    <a:lumMod val="75000"/>
                  </a:schemeClr>
                </a:solidFill>
              </a:rPr>
              <a:t>anterior landmarks</a:t>
            </a:r>
            <a:r>
              <a:rPr lang="en-US" dirty="0">
                <a:solidFill>
                  <a:schemeClr val="bg1">
                    <a:lumMod val="75000"/>
                  </a:schemeClr>
                </a:solidFill>
                <a:effectLst>
                  <a:outerShdw blurRad="38100" dist="38100" dir="2700000" algn="tl">
                    <a:srgbClr val="000000">
                      <a:alpha val="43137"/>
                    </a:srgbClr>
                  </a:outerShdw>
                </a:effectLst>
              </a:rPr>
              <a:t> </a:t>
            </a:r>
            <a:r>
              <a:rPr lang="en-US" dirty="0">
                <a:solidFill>
                  <a:schemeClr val="bg1">
                    <a:lumMod val="75000"/>
                  </a:schemeClr>
                </a:solidFill>
              </a:rPr>
              <a:t>for</a:t>
            </a:r>
            <a:r>
              <a:rPr lang="en-US" dirty="0">
                <a:solidFill>
                  <a:schemeClr val="bg1">
                    <a:lumMod val="75000"/>
                  </a:schemeClr>
                </a:solidFill>
                <a:effectLst>
                  <a:outerShdw blurRad="38100" dist="38100" dir="2700000" algn="tl">
                    <a:srgbClr val="000000">
                      <a:alpha val="43137"/>
                    </a:srgbClr>
                  </a:outerShdw>
                </a:effectLst>
              </a:rPr>
              <a:t> </a:t>
            </a:r>
            <a:r>
              <a:rPr lang="en-US" dirty="0">
                <a:solidFill>
                  <a:schemeClr val="bg1">
                    <a:lumMod val="75000"/>
                  </a:schemeClr>
                </a:solidFill>
              </a:rPr>
              <a:t>thoracic decompression. </a:t>
            </a:r>
            <a:r>
              <a:rPr lang="en-US" dirty="0">
                <a:solidFill>
                  <a:prstClr val="white">
                    <a:lumMod val="50000"/>
                  </a:prstClr>
                </a:solidFill>
              </a:rPr>
              <a:t>Objective is GRAY on this slide because it will be covered in anterior insertion program. Suggestion – review and become competent with both insertion locations.</a:t>
            </a:r>
            <a:endParaRPr lang="en-US" dirty="0"/>
          </a:p>
          <a:p>
            <a:pPr marL="990009" lvl="1" indent="-465887">
              <a:buFont typeface="+mj-lt"/>
              <a:buAutoNum type="arabicPeriod"/>
            </a:pPr>
            <a:r>
              <a:rPr lang="en-US" dirty="0"/>
              <a:t>List the indications (signs and symptoms) of </a:t>
            </a:r>
            <a:r>
              <a:rPr lang="en-US" b="1" dirty="0">
                <a:solidFill>
                  <a:srgbClr val="002060"/>
                </a:solidFill>
              </a:rPr>
              <a:t>successful</a:t>
            </a:r>
            <a:r>
              <a:rPr lang="en-US" b="1" dirty="0">
                <a:solidFill>
                  <a:srgbClr val="002060"/>
                </a:solidFill>
                <a:effectLst>
                  <a:outerShdw blurRad="38100" dist="38100" dir="2700000" algn="tl">
                    <a:srgbClr val="000000">
                      <a:alpha val="43137"/>
                    </a:srgbClr>
                  </a:outerShdw>
                </a:effectLst>
              </a:rPr>
              <a:t> </a:t>
            </a:r>
            <a:r>
              <a:rPr lang="en-US" b="1" dirty="0">
                <a:solidFill>
                  <a:srgbClr val="002060"/>
                </a:solidFill>
              </a:rPr>
              <a:t>thoracic decompression.</a:t>
            </a:r>
          </a:p>
          <a:p>
            <a:pPr marL="990009" lvl="1" indent="-465887">
              <a:buFont typeface="+mj-lt"/>
              <a:buAutoNum type="arabicPeriod"/>
            </a:pPr>
            <a:r>
              <a:rPr lang="en-US" dirty="0"/>
              <a:t>Define the </a:t>
            </a:r>
            <a:r>
              <a:rPr lang="en-US" b="1" dirty="0">
                <a:solidFill>
                  <a:srgbClr val="FF9900"/>
                </a:solidFill>
              </a:rPr>
              <a:t>potential complications </a:t>
            </a:r>
            <a:r>
              <a:rPr lang="en-US" dirty="0"/>
              <a:t>of an improperly performed thoracic decompression procedure</a:t>
            </a:r>
            <a:r>
              <a:rPr lang="en-US" sz="1400" dirty="0"/>
              <a:t>.</a:t>
            </a:r>
          </a:p>
          <a:p>
            <a:pPr marL="990009" lvl="1" indent="-465887">
              <a:buFont typeface="+mj-lt"/>
              <a:buAutoNum type="arabicPeriod"/>
            </a:pPr>
            <a:r>
              <a:rPr lang="en-US" dirty="0"/>
              <a:t>Discuss current scientific evidence as it relates to thoracic decompression.</a:t>
            </a:r>
          </a:p>
          <a:p>
            <a:pPr marL="58236"/>
            <a:endParaRPr lang="en-US" sz="400" dirty="0"/>
          </a:p>
          <a:p>
            <a:pPr marL="58236"/>
            <a:r>
              <a:rPr lang="en-US" dirty="0"/>
              <a:t>At the completion of clinical training consider offering both a written and skills competency evaluation. </a:t>
            </a:r>
          </a:p>
          <a:p>
            <a:pPr marL="58236"/>
            <a:endParaRPr lang="en-US" b="1" dirty="0"/>
          </a:p>
          <a:p>
            <a:pPr marL="58236"/>
            <a:endParaRPr lang="en-US" sz="2000" dirty="0"/>
          </a:p>
          <a:p>
            <a:endParaRPr lang="en-US" dirty="0"/>
          </a:p>
        </p:txBody>
      </p:sp>
      <p:sp>
        <p:nvSpPr>
          <p:cNvPr id="4" name="Slide Number Placeholder 3"/>
          <p:cNvSpPr>
            <a:spLocks noGrp="1"/>
          </p:cNvSpPr>
          <p:nvPr>
            <p:ph type="sldNum" sz="quarter" idx="10"/>
          </p:nvPr>
        </p:nvSpPr>
        <p:spPr/>
        <p:txBody>
          <a:bodyPr/>
          <a:lstStyle/>
          <a:p>
            <a:pPr defTabSz="931774">
              <a:defRPr/>
            </a:pPr>
            <a:fld id="{E6023C06-E23F-458F-BDFD-AE89A8D7716F}" type="slidenum">
              <a:rPr lang="en-US">
                <a:solidFill>
                  <a:prstClr val="black"/>
                </a:solidFill>
                <a:latin typeface="Calibri" panose="020F0502020204030204"/>
              </a:rPr>
              <a:pPr defTabSz="931774">
                <a:defRPr/>
              </a:pPr>
              <a:t>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822759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ENHANCED</a:t>
            </a:r>
            <a:r>
              <a:rPr lang="en-US" baseline="0" dirty="0"/>
              <a:t> ARS</a:t>
            </a:r>
            <a:r>
              <a:rPr lang="en-US" dirty="0"/>
              <a:t>™ decompression needle system is packaged in a proven, robust hard-shell case, with an assurance seal indicating sterility and lot number. As with all medical devices, labeling provides additional information regarding device length and size, as well as contact information for North American Rescue®, LLC. </a:t>
            </a:r>
          </a:p>
          <a:p>
            <a:endParaRPr lang="en-US" dirty="0"/>
          </a:p>
          <a:p>
            <a:r>
              <a:rPr lang="en-US" dirty="0"/>
              <a:t>Instructions for use accompany EACH needle set and should be reviewed during training efforts and emergent usage when needed. </a:t>
            </a:r>
          </a:p>
          <a:p>
            <a:endParaRPr lang="en-US" dirty="0"/>
          </a:p>
          <a:p>
            <a:r>
              <a:rPr lang="en-US" b="1" dirty="0"/>
              <a:t>To open:</a:t>
            </a:r>
          </a:p>
          <a:p>
            <a:endParaRPr lang="en-US" dirty="0"/>
          </a:p>
          <a:p>
            <a:pPr marL="232943" indent="-232943">
              <a:buAutoNum type="arabicPeriod"/>
            </a:pPr>
            <a:r>
              <a:rPr lang="en-US" dirty="0"/>
              <a:t>Ensure integrity of safety seal</a:t>
            </a:r>
          </a:p>
          <a:p>
            <a:pPr marL="232943" indent="-232943">
              <a:buAutoNum type="arabicPeriod"/>
            </a:pPr>
            <a:r>
              <a:rPr lang="en-US" dirty="0"/>
              <a:t>“Twist off” red cap, breaking safety seal</a:t>
            </a:r>
          </a:p>
          <a:p>
            <a:pPr marL="232943" indent="-232943">
              <a:buAutoNum type="arabicPeriod"/>
            </a:pPr>
            <a:r>
              <a:rPr lang="en-US" dirty="0"/>
              <a:t>Remove red case cap, exposing ENHANCED</a:t>
            </a:r>
            <a:r>
              <a:rPr lang="en-US" baseline="0" dirty="0"/>
              <a:t> ARS</a:t>
            </a:r>
            <a:r>
              <a:rPr lang="en-US" dirty="0"/>
              <a:t>™ </a:t>
            </a:r>
          </a:p>
          <a:p>
            <a:endParaRPr lang="en-US" dirty="0"/>
          </a:p>
          <a:p>
            <a:endParaRPr lang="en-US" dirty="0"/>
          </a:p>
          <a:p>
            <a:r>
              <a:rPr lang="en-US" dirty="0"/>
              <a:t> </a:t>
            </a:r>
          </a:p>
        </p:txBody>
      </p:sp>
      <p:sp>
        <p:nvSpPr>
          <p:cNvPr id="4" name="Slide Number Placeholder 3"/>
          <p:cNvSpPr>
            <a:spLocks noGrp="1"/>
          </p:cNvSpPr>
          <p:nvPr>
            <p:ph type="sldNum" sz="quarter" idx="10"/>
          </p:nvPr>
        </p:nvSpPr>
        <p:spPr/>
        <p:txBody>
          <a:bodyPr/>
          <a:lstStyle/>
          <a:p>
            <a:pPr defTabSz="931774">
              <a:defRPr/>
            </a:pPr>
            <a:fld id="{E6023C06-E23F-458F-BDFD-AE89A8D7716F}" type="slidenum">
              <a:rPr lang="en-US">
                <a:solidFill>
                  <a:prstClr val="black"/>
                </a:solidFill>
                <a:latin typeface="Calibri" panose="020F0502020204030204"/>
              </a:rPr>
              <a:pPr defTabSz="931774">
                <a:defRPr/>
              </a:pPr>
              <a:t>6</a:t>
            </a:fld>
            <a:endParaRPr lang="en-US">
              <a:solidFill>
                <a:prstClr val="black"/>
              </a:solidFill>
              <a:latin typeface="Calibri" panose="020F0502020204030204"/>
            </a:endParaRPr>
          </a:p>
        </p:txBody>
      </p:sp>
    </p:spTree>
    <p:extLst>
      <p:ext uri="{BB962C8B-B14F-4D97-AF65-F5344CB8AC3E}">
        <p14:creationId xmlns:p14="http://schemas.microsoft.com/office/powerpoint/2010/main" val="11724604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54200" y="474663"/>
            <a:ext cx="3455988" cy="1943100"/>
          </a:xfrm>
        </p:spPr>
      </p:sp>
      <p:sp>
        <p:nvSpPr>
          <p:cNvPr id="4" name="Slide Number Placeholder 3"/>
          <p:cNvSpPr>
            <a:spLocks noGrp="1"/>
          </p:cNvSpPr>
          <p:nvPr>
            <p:ph type="sldNum" sz="quarter" idx="10"/>
          </p:nvPr>
        </p:nvSpPr>
        <p:spPr/>
        <p:txBody>
          <a:bodyPr/>
          <a:lstStyle/>
          <a:p>
            <a:pPr defTabSz="931774">
              <a:defRPr/>
            </a:pPr>
            <a:fld id="{E6023C06-E23F-458F-BDFD-AE89A8D7716F}" type="slidenum">
              <a:rPr lang="en-US">
                <a:solidFill>
                  <a:prstClr val="black"/>
                </a:solidFill>
                <a:latin typeface="Calibri" panose="020F0502020204030204"/>
              </a:rPr>
              <a:pPr defTabSz="931774">
                <a:defRPr/>
              </a:pPr>
              <a:t>7</a:t>
            </a:fld>
            <a:endParaRPr lang="en-US">
              <a:solidFill>
                <a:prstClr val="black"/>
              </a:solidFill>
              <a:latin typeface="Calibri" panose="020F0502020204030204"/>
            </a:endParaRPr>
          </a:p>
        </p:txBody>
      </p:sp>
      <p:sp>
        <p:nvSpPr>
          <p:cNvPr id="3" name="Notes Placeholder 2">
            <a:extLst>
              <a:ext uri="{FF2B5EF4-FFF2-40B4-BE49-F238E27FC236}">
                <a16:creationId xmlns:a16="http://schemas.microsoft.com/office/drawing/2014/main" id="{90997EF6-F31A-401F-E2C3-40A25CEC1820}"/>
              </a:ext>
            </a:extLst>
          </p:cNvPr>
          <p:cNvSpPr txBox="1">
            <a:spLocks/>
          </p:cNvSpPr>
          <p:nvPr/>
        </p:nvSpPr>
        <p:spPr>
          <a:xfrm>
            <a:off x="628376" y="2958483"/>
            <a:ext cx="5991727" cy="4610668"/>
          </a:xfrm>
          <a:prstGeom prst="rect">
            <a:avLst/>
          </a:prstGeom>
        </p:spPr>
        <p:txBody>
          <a:bodyPr vert="horz" lIns="94947" tIns="47474" rIns="94947" bIns="47474"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defTabSz="931774">
              <a:defRPr/>
            </a:pPr>
            <a:r>
              <a:rPr lang="en-US" b="1" dirty="0">
                <a:solidFill>
                  <a:prstClr val="black"/>
                </a:solidFill>
                <a:latin typeface="Calibri" panose="020F0502020204030204"/>
                <a:ea typeface="Calibri" panose="020F0502020204030204" pitchFamily="34" charset="0"/>
                <a:cs typeface="Times New Roman" panose="02020603050405020304" pitchFamily="18" charset="0"/>
              </a:rPr>
              <a:t>ENHANCED ARS™</a:t>
            </a:r>
            <a:r>
              <a:rPr lang="en-US" dirty="0">
                <a:solidFill>
                  <a:prstClr val="black"/>
                </a:solidFill>
                <a:latin typeface="Calibri" panose="020F0502020204030204"/>
                <a:ea typeface="Calibri" panose="020F0502020204030204" pitchFamily="34" charset="0"/>
                <a:cs typeface="Times New Roman" panose="02020603050405020304" pitchFamily="18" charset="0"/>
              </a:rPr>
              <a:t> decompression needle system and training materials</a:t>
            </a:r>
            <a:r>
              <a:rPr lang="en-US" dirty="0">
                <a:solidFill>
                  <a:prstClr val="black"/>
                </a:solidFill>
                <a:latin typeface="Times New Roman" panose="02020603050405020304" pitchFamily="18" charset="0"/>
                <a:ea typeface="Calibri" panose="020F0502020204030204" pitchFamily="34" charset="0"/>
              </a:rPr>
              <a:t> </a:t>
            </a:r>
            <a:r>
              <a:rPr lang="en-US" u="sng" dirty="0">
                <a:solidFill>
                  <a:prstClr val="black"/>
                </a:solidFill>
                <a:latin typeface="Calibri" panose="020F0502020204030204"/>
                <a:ea typeface="Calibri" panose="020F0502020204030204" pitchFamily="34" charset="0"/>
                <a:cs typeface="Times New Roman" panose="02020603050405020304" pitchFamily="18" charset="0"/>
              </a:rPr>
              <a:t>meet and exceed</a:t>
            </a:r>
            <a:r>
              <a:rPr lang="en-US" dirty="0">
                <a:solidFill>
                  <a:prstClr val="black"/>
                </a:solidFill>
                <a:latin typeface="Calibri" panose="020F0502020204030204"/>
                <a:ea typeface="Calibri" panose="020F0502020204030204" pitchFamily="34" charset="0"/>
                <a:cs typeface="Times New Roman" panose="02020603050405020304" pitchFamily="18" charset="0"/>
              </a:rPr>
              <a:t> 11 April 18 TCCC Guidelines Change 17-02”. </a:t>
            </a:r>
          </a:p>
          <a:p>
            <a:pPr defTabSz="931774">
              <a:defRPr/>
            </a:pPr>
            <a:endParaRPr lang="en-US" sz="400" dirty="0">
              <a:solidFill>
                <a:prstClr val="black"/>
              </a:solidFill>
              <a:latin typeface="Calibri" panose="020F0502020204030204"/>
              <a:ea typeface="Calibri" panose="020F0502020204030204" pitchFamily="34" charset="0"/>
              <a:cs typeface="Times New Roman" panose="02020603050405020304" pitchFamily="18" charset="0"/>
            </a:endParaRPr>
          </a:p>
          <a:p>
            <a:pPr defTabSz="931774">
              <a:defRPr/>
            </a:pPr>
            <a:endParaRPr lang="en-US" sz="400" dirty="0">
              <a:solidFill>
                <a:prstClr val="black"/>
              </a:solidFill>
              <a:latin typeface="Calibri" panose="020F0502020204030204"/>
              <a:ea typeface="Calibri" panose="020F0502020204030204" pitchFamily="34" charset="0"/>
              <a:cs typeface="Times New Roman" panose="02020603050405020304" pitchFamily="18" charset="0"/>
            </a:endParaRPr>
          </a:p>
          <a:p>
            <a:pPr defTabSz="931774">
              <a:defRPr/>
            </a:pPr>
            <a:r>
              <a:rPr lang="en-US" dirty="0">
                <a:solidFill>
                  <a:prstClr val="black"/>
                </a:solidFill>
                <a:latin typeface="Calibri" panose="020F0502020204030204"/>
                <a:ea typeface="Calibri" panose="020F0502020204030204" pitchFamily="34" charset="0"/>
                <a:cs typeface="Times New Roman" panose="02020603050405020304" pitchFamily="18" charset="0"/>
              </a:rPr>
              <a:t>The</a:t>
            </a:r>
            <a:r>
              <a:rPr lang="en-US" b="1" dirty="0">
                <a:solidFill>
                  <a:prstClr val="black"/>
                </a:solidFill>
                <a:latin typeface="Calibri" panose="020F0502020204030204"/>
                <a:ea typeface="Calibri" panose="020F0502020204030204" pitchFamily="34" charset="0"/>
                <a:cs typeface="Times New Roman" panose="02020603050405020304" pitchFamily="18" charset="0"/>
              </a:rPr>
              <a:t> ENHANCED ARS™ is a</a:t>
            </a:r>
            <a:r>
              <a:rPr lang="en-US" dirty="0">
                <a:solidFill>
                  <a:prstClr val="black"/>
                </a:solidFill>
                <a:latin typeface="Calibri" panose="020F0502020204030204"/>
                <a:ea typeface="Calibri" panose="020F0502020204030204" pitchFamily="34" charset="0"/>
                <a:cs typeface="Times New Roman" panose="02020603050405020304" pitchFamily="18" charset="0"/>
              </a:rPr>
              <a:t> </a:t>
            </a:r>
            <a:r>
              <a:rPr lang="en-US" b="1" dirty="0">
                <a:solidFill>
                  <a:prstClr val="black"/>
                </a:solidFill>
                <a:latin typeface="Calibri" panose="020F0502020204030204"/>
                <a:ea typeface="Calibri" panose="020F0502020204030204" pitchFamily="34" charset="0"/>
                <a:cs typeface="Times New Roman" panose="02020603050405020304" pitchFamily="18" charset="0"/>
              </a:rPr>
              <a:t>robustly packaged complete assembly</a:t>
            </a:r>
            <a:r>
              <a:rPr lang="en-US" dirty="0">
                <a:solidFill>
                  <a:prstClr val="black"/>
                </a:solidFill>
                <a:latin typeface="Calibri" panose="020F0502020204030204"/>
                <a:ea typeface="Calibri" panose="020F0502020204030204" pitchFamily="34" charset="0"/>
                <a:cs typeface="Times New Roman" panose="02020603050405020304" pitchFamily="18" charset="0"/>
              </a:rPr>
              <a:t> created to address documented failures and current management challenges in the field and critical care settings.</a:t>
            </a:r>
          </a:p>
          <a:p>
            <a:pPr defTabSz="931774">
              <a:defRPr/>
            </a:pPr>
            <a:endParaRPr lang="en-US" dirty="0">
              <a:solidFill>
                <a:prstClr val="black"/>
              </a:solidFill>
              <a:latin typeface="Calibri" panose="020F0502020204030204"/>
              <a:ea typeface="Calibri" panose="020F0502020204030204" pitchFamily="34" charset="0"/>
              <a:cs typeface="Times New Roman" panose="02020603050405020304" pitchFamily="18" charset="0"/>
            </a:endParaRPr>
          </a:p>
          <a:p>
            <a:pPr defTabSz="931774">
              <a:defRPr/>
            </a:pPr>
            <a:endParaRPr lang="en-US" sz="400" dirty="0">
              <a:solidFill>
                <a:prstClr val="black"/>
              </a:solidFill>
              <a:latin typeface="Calibri" panose="020F0502020204030204"/>
              <a:ea typeface="Times New Roman" panose="02020603050405020304" pitchFamily="18" charset="0"/>
              <a:cs typeface="Times New Roman" panose="02020603050405020304" pitchFamily="18" charset="0"/>
            </a:endParaRPr>
          </a:p>
          <a:p>
            <a:pPr defTabSz="931774">
              <a:defRPr/>
            </a:pPr>
            <a:r>
              <a:rPr lang="en-US" b="1" dirty="0">
                <a:solidFill>
                  <a:prstClr val="black"/>
                </a:solidFill>
                <a:latin typeface="Calibri" panose="020F0502020204030204"/>
                <a:ea typeface="Calibri" panose="020F0502020204030204" pitchFamily="34" charset="0"/>
                <a:cs typeface="Times New Roman" panose="02020603050405020304" pitchFamily="18" charset="0"/>
              </a:rPr>
              <a:t>Length:</a:t>
            </a:r>
            <a:r>
              <a:rPr lang="en-US" dirty="0">
                <a:solidFill>
                  <a:prstClr val="black"/>
                </a:solidFill>
                <a:latin typeface="Calibri" panose="020F0502020204030204"/>
                <a:ea typeface="Calibri" panose="020F0502020204030204" pitchFamily="34" charset="0"/>
                <a:cs typeface="Times New Roman" panose="02020603050405020304" pitchFamily="18" charset="0"/>
              </a:rPr>
              <a:t> </a:t>
            </a:r>
            <a:r>
              <a:rPr lang="en-US" b="1" dirty="0">
                <a:solidFill>
                  <a:prstClr val="black"/>
                </a:solidFill>
                <a:latin typeface="Calibri" panose="020F0502020204030204"/>
                <a:ea typeface="Calibri" panose="020F0502020204030204" pitchFamily="34" charset="0"/>
                <a:cs typeface="Times New Roman" panose="02020603050405020304" pitchFamily="18" charset="0"/>
              </a:rPr>
              <a:t>3.25 inches </a:t>
            </a:r>
            <a:r>
              <a:rPr lang="en-US" dirty="0">
                <a:solidFill>
                  <a:prstClr val="black"/>
                </a:solidFill>
                <a:latin typeface="Calibri" panose="020F0502020204030204"/>
                <a:ea typeface="Calibri" panose="020F0502020204030204" pitchFamily="34" charset="0"/>
                <a:cs typeface="Times New Roman" panose="02020603050405020304" pitchFamily="18" charset="0"/>
              </a:rPr>
              <a:t>(8.25 centimeters). </a:t>
            </a:r>
            <a:r>
              <a:rPr lang="en-US" b="1" dirty="0">
                <a:solidFill>
                  <a:prstClr val="black"/>
                </a:solidFill>
                <a:latin typeface="Calibri" panose="020F0502020204030204"/>
                <a:ea typeface="Calibri" panose="020F0502020204030204" pitchFamily="34" charset="0"/>
                <a:cs typeface="Times New Roman" panose="02020603050405020304" pitchFamily="18" charset="0"/>
              </a:rPr>
              <a:t>KEY Point: </a:t>
            </a:r>
            <a:r>
              <a:rPr lang="en-US" dirty="0">
                <a:solidFill>
                  <a:prstClr val="black"/>
                </a:solidFill>
                <a:latin typeface="Calibri" panose="020F0502020204030204"/>
                <a:ea typeface="Calibri" panose="020F0502020204030204" pitchFamily="34" charset="0"/>
                <a:cs typeface="Times New Roman" panose="02020603050405020304" pitchFamily="18" charset="0"/>
              </a:rPr>
              <a:t>Length is necessary based on an average 2.1 inches ( 5.3 centimeters) of </a:t>
            </a:r>
            <a:r>
              <a:rPr lang="en-US" b="1" dirty="0">
                <a:solidFill>
                  <a:prstClr val="black"/>
                </a:solidFill>
                <a:latin typeface="Calibri" panose="020F0502020204030204"/>
                <a:ea typeface="Calibri" panose="020F0502020204030204" pitchFamily="34" charset="0"/>
                <a:cs typeface="Times New Roman" panose="02020603050405020304" pitchFamily="18" charset="0"/>
              </a:rPr>
              <a:t>skin to rib</a:t>
            </a:r>
            <a:r>
              <a:rPr lang="en-US" dirty="0">
                <a:solidFill>
                  <a:prstClr val="black"/>
                </a:solidFill>
                <a:latin typeface="Calibri" panose="020F0502020204030204"/>
                <a:ea typeface="Calibri" panose="020F0502020204030204" pitchFamily="34" charset="0"/>
                <a:cs typeface="Times New Roman" panose="02020603050405020304" pitchFamily="18" charset="0"/>
              </a:rPr>
              <a:t> depth AND an additional average of 0.5+ inches of </a:t>
            </a:r>
            <a:r>
              <a:rPr lang="en-US" b="1" dirty="0">
                <a:solidFill>
                  <a:prstClr val="black"/>
                </a:solidFill>
                <a:latin typeface="Calibri" panose="020F0502020204030204"/>
                <a:ea typeface="Calibri" panose="020F0502020204030204" pitchFamily="34" charset="0"/>
                <a:cs typeface="Times New Roman" panose="02020603050405020304" pitchFamily="18" charset="0"/>
              </a:rPr>
              <a:t>rib to pleura </a:t>
            </a:r>
            <a:r>
              <a:rPr lang="en-US" dirty="0">
                <a:solidFill>
                  <a:prstClr val="black"/>
                </a:solidFill>
                <a:latin typeface="Calibri" panose="020F0502020204030204"/>
                <a:ea typeface="Calibri" panose="020F0502020204030204" pitchFamily="34" charset="0"/>
                <a:cs typeface="Times New Roman" panose="02020603050405020304" pitchFamily="18" charset="0"/>
              </a:rPr>
              <a:t>depth. </a:t>
            </a:r>
          </a:p>
          <a:p>
            <a:pPr defTabSz="931774">
              <a:defRPr/>
            </a:pPr>
            <a:endParaRPr lang="en-US" dirty="0">
              <a:solidFill>
                <a:prstClr val="black"/>
              </a:solidFill>
              <a:latin typeface="Calibri" panose="020F0502020204030204"/>
              <a:ea typeface="Calibri" panose="020F0502020204030204" pitchFamily="34" charset="0"/>
              <a:cs typeface="Times New Roman" panose="02020603050405020304" pitchFamily="18" charset="0"/>
            </a:endParaRPr>
          </a:p>
          <a:p>
            <a:pPr defTabSz="931774">
              <a:defRPr/>
            </a:pPr>
            <a:endParaRPr lang="en-US" sz="400" b="1" dirty="0">
              <a:solidFill>
                <a:prstClr val="black"/>
              </a:solidFill>
              <a:latin typeface="Calibri" panose="020F0502020204030204"/>
              <a:ea typeface="Calibri" panose="020F0502020204030204" pitchFamily="34" charset="0"/>
              <a:cs typeface="Times New Roman" panose="02020603050405020304" pitchFamily="18" charset="0"/>
            </a:endParaRPr>
          </a:p>
          <a:p>
            <a:pPr defTabSz="931774">
              <a:defRPr/>
            </a:pPr>
            <a:r>
              <a:rPr lang="en-US" b="1" dirty="0">
                <a:solidFill>
                  <a:prstClr val="black"/>
                </a:solidFill>
                <a:latin typeface="Calibri" panose="020F0502020204030204"/>
                <a:ea typeface="Calibri" panose="020F0502020204030204" pitchFamily="34" charset="0"/>
                <a:cs typeface="Times New Roman" panose="02020603050405020304" pitchFamily="18" charset="0"/>
              </a:rPr>
              <a:t>Size &amp; modifications:</a:t>
            </a:r>
            <a:r>
              <a:rPr lang="en-US" dirty="0">
                <a:solidFill>
                  <a:prstClr val="black"/>
                </a:solidFill>
                <a:latin typeface="Calibri" panose="020F0502020204030204"/>
                <a:ea typeface="Calibri" panose="020F0502020204030204" pitchFamily="34" charset="0"/>
                <a:cs typeface="Times New Roman" panose="02020603050405020304" pitchFamily="18" charset="0"/>
              </a:rPr>
              <a:t> </a:t>
            </a:r>
            <a:r>
              <a:rPr lang="en-US" b="1" dirty="0">
                <a:solidFill>
                  <a:prstClr val="black"/>
                </a:solidFill>
                <a:latin typeface="Calibri" panose="020F0502020204030204"/>
                <a:ea typeface="Calibri" panose="020F0502020204030204" pitchFamily="34" charset="0"/>
                <a:cs typeface="Times New Roman" panose="02020603050405020304" pitchFamily="18" charset="0"/>
              </a:rPr>
              <a:t>14ga</a:t>
            </a:r>
            <a:r>
              <a:rPr lang="en-US" dirty="0">
                <a:solidFill>
                  <a:prstClr val="black"/>
                </a:solidFill>
                <a:latin typeface="Calibri" panose="020F0502020204030204"/>
                <a:ea typeface="Calibri" panose="020F0502020204030204" pitchFamily="34" charset="0"/>
                <a:cs typeface="Times New Roman" panose="02020603050405020304" pitchFamily="18" charset="0"/>
              </a:rPr>
              <a:t> </a:t>
            </a:r>
            <a:r>
              <a:rPr lang="en-US" b="1" dirty="0">
                <a:solidFill>
                  <a:prstClr val="black"/>
                </a:solidFill>
                <a:latin typeface="Calibri" panose="020F0502020204030204"/>
                <a:ea typeface="Calibri" panose="020F0502020204030204" pitchFamily="34" charset="0"/>
                <a:cs typeface="Times New Roman" panose="02020603050405020304" pitchFamily="18" charset="0"/>
              </a:rPr>
              <a:t>catheter</a:t>
            </a:r>
            <a:r>
              <a:rPr lang="en-US" dirty="0">
                <a:solidFill>
                  <a:prstClr val="black"/>
                </a:solidFill>
                <a:latin typeface="Calibri" panose="020F0502020204030204"/>
                <a:ea typeface="Calibri" panose="020F0502020204030204" pitchFamily="34" charset="0"/>
                <a:cs typeface="Times New Roman" panose="02020603050405020304" pitchFamily="18" charset="0"/>
              </a:rPr>
              <a:t> </a:t>
            </a:r>
            <a:r>
              <a:rPr lang="en-US" b="1" dirty="0">
                <a:solidFill>
                  <a:prstClr val="black"/>
                </a:solidFill>
                <a:latin typeface="Calibri" panose="020F0502020204030204"/>
                <a:ea typeface="Calibri" panose="020F0502020204030204" pitchFamily="34" charset="0"/>
                <a:cs typeface="Times New Roman" panose="02020603050405020304" pitchFamily="18" charset="0"/>
              </a:rPr>
              <a:t>with distal fenestrations</a:t>
            </a:r>
            <a:r>
              <a:rPr lang="en-US" dirty="0">
                <a:solidFill>
                  <a:prstClr val="black"/>
                </a:solidFill>
                <a:latin typeface="Calibri" panose="020F0502020204030204"/>
                <a:ea typeface="Calibri" panose="020F0502020204030204" pitchFamily="34" charset="0"/>
                <a:cs typeface="Times New Roman" panose="02020603050405020304" pitchFamily="18" charset="0"/>
              </a:rPr>
              <a:t> (holes). The fenestrations provide</a:t>
            </a:r>
            <a:r>
              <a:rPr lang="en-US" b="1" dirty="0">
                <a:solidFill>
                  <a:prstClr val="black"/>
                </a:solidFill>
                <a:latin typeface="Calibri" panose="020F0502020204030204"/>
                <a:ea typeface="Calibri" panose="020F0502020204030204" pitchFamily="34" charset="0"/>
                <a:cs typeface="Times New Roman" panose="02020603050405020304" pitchFamily="18" charset="0"/>
              </a:rPr>
              <a:t> </a:t>
            </a:r>
            <a:r>
              <a:rPr lang="en-US" dirty="0">
                <a:solidFill>
                  <a:prstClr val="black"/>
                </a:solidFill>
                <a:latin typeface="Calibri" panose="020F0502020204030204"/>
                <a:ea typeface="Calibri" panose="020F0502020204030204" pitchFamily="34" charset="0"/>
                <a:cs typeface="Times New Roman" panose="02020603050405020304" pitchFamily="18" charset="0"/>
              </a:rPr>
              <a:t>a documented increase in opportunity for air outflow (with </a:t>
            </a:r>
            <a:r>
              <a:rPr lang="en-US" b="1" dirty="0">
                <a:solidFill>
                  <a:prstClr val="black"/>
                </a:solidFill>
                <a:latin typeface="Calibri" panose="020F0502020204030204"/>
                <a:ea typeface="Calibri" panose="020F0502020204030204" pitchFamily="34" charset="0"/>
                <a:cs typeface="Times New Roman" panose="02020603050405020304" pitchFamily="18" charset="0"/>
              </a:rPr>
              <a:t> </a:t>
            </a:r>
            <a:r>
              <a:rPr lang="en-US" dirty="0">
                <a:solidFill>
                  <a:prstClr val="black"/>
                </a:solidFill>
                <a:latin typeface="Calibri" panose="020F0502020204030204"/>
                <a:ea typeface="Calibri" panose="020F0502020204030204" pitchFamily="34" charset="0"/>
                <a:cs typeface="Times New Roman" panose="02020603050405020304" pitchFamily="18" charset="0"/>
              </a:rPr>
              <a:t>when compared to a non-fenestrated 14ga catheter).</a:t>
            </a:r>
          </a:p>
          <a:p>
            <a:pPr defTabSz="931774">
              <a:defRPr/>
            </a:pPr>
            <a:endParaRPr lang="en-US" b="1" dirty="0">
              <a:solidFill>
                <a:prstClr val="black"/>
              </a:solidFill>
              <a:latin typeface="Calibri" panose="020F0502020204030204"/>
              <a:ea typeface="Calibri" panose="020F0502020204030204" pitchFamily="34" charset="0"/>
              <a:cs typeface="Times New Roman" panose="02020603050405020304" pitchFamily="18" charset="0"/>
            </a:endParaRPr>
          </a:p>
          <a:p>
            <a:pPr defTabSz="931774">
              <a:defRPr/>
            </a:pPr>
            <a:r>
              <a:rPr lang="en-US" b="1" dirty="0">
                <a:solidFill>
                  <a:prstClr val="black"/>
                </a:solidFill>
                <a:latin typeface="Calibri" panose="020F0502020204030204"/>
                <a:ea typeface="Calibri" panose="020F0502020204030204" pitchFamily="34" charset="0"/>
                <a:cs typeface="Times New Roman" panose="02020603050405020304" pitchFamily="18" charset="0"/>
              </a:rPr>
              <a:t>The catheter</a:t>
            </a:r>
            <a:r>
              <a:rPr lang="en-US" dirty="0">
                <a:solidFill>
                  <a:prstClr val="black"/>
                </a:solidFill>
                <a:latin typeface="Calibri" panose="020F0502020204030204"/>
                <a:ea typeface="Calibri" panose="020F0502020204030204" pitchFamily="34" charset="0"/>
                <a:cs typeface="Times New Roman" panose="02020603050405020304" pitchFamily="18" charset="0"/>
              </a:rPr>
              <a:t> additionally </a:t>
            </a:r>
            <a:r>
              <a:rPr lang="en-US" b="1" dirty="0">
                <a:solidFill>
                  <a:prstClr val="black"/>
                </a:solidFill>
                <a:latin typeface="Calibri" panose="020F0502020204030204"/>
                <a:ea typeface="Calibri" panose="020F0502020204030204" pitchFamily="34" charset="0"/>
                <a:cs typeface="Times New Roman" panose="02020603050405020304" pitchFamily="18" charset="0"/>
              </a:rPr>
              <a:t>has </a:t>
            </a:r>
            <a:r>
              <a:rPr lang="en-US" dirty="0">
                <a:solidFill>
                  <a:prstClr val="black"/>
                </a:solidFill>
                <a:latin typeface="Calibri" panose="020F0502020204030204"/>
                <a:ea typeface="Calibri" panose="020F0502020204030204" pitchFamily="34" charset="0"/>
                <a:cs typeface="Times New Roman" panose="02020603050405020304" pitchFamily="18" charset="0"/>
              </a:rPr>
              <a:t>been designed with NVG-friendly </a:t>
            </a:r>
            <a:r>
              <a:rPr lang="en-US" b="1" dirty="0">
                <a:solidFill>
                  <a:prstClr val="black"/>
                </a:solidFill>
                <a:latin typeface="Calibri" panose="020F0502020204030204"/>
                <a:ea typeface="Calibri" panose="020F0502020204030204" pitchFamily="34" charset="0"/>
                <a:cs typeface="Times New Roman" panose="02020603050405020304" pitchFamily="18" charset="0"/>
              </a:rPr>
              <a:t>centimeter markings </a:t>
            </a:r>
            <a:r>
              <a:rPr lang="en-US" dirty="0">
                <a:solidFill>
                  <a:prstClr val="black"/>
                </a:solidFill>
                <a:latin typeface="Calibri" panose="020F0502020204030204"/>
                <a:ea typeface="Calibri" panose="020F0502020204030204" pitchFamily="34" charset="0"/>
                <a:cs typeface="Times New Roman" panose="02020603050405020304" pitchFamily="18" charset="0"/>
              </a:rPr>
              <a:t>along its length for </a:t>
            </a:r>
            <a:r>
              <a:rPr lang="en-US" b="1" dirty="0">
                <a:solidFill>
                  <a:prstClr val="black"/>
                </a:solidFill>
                <a:latin typeface="Calibri" panose="020F0502020204030204"/>
                <a:ea typeface="Calibri" panose="020F0502020204030204" pitchFamily="34" charset="0"/>
                <a:cs typeface="Times New Roman" panose="02020603050405020304" pitchFamily="18" charset="0"/>
              </a:rPr>
              <a:t>precise depth control </a:t>
            </a:r>
            <a:r>
              <a:rPr lang="en-US" dirty="0">
                <a:solidFill>
                  <a:prstClr val="black"/>
                </a:solidFill>
                <a:latin typeface="Calibri" panose="020F0502020204030204"/>
                <a:ea typeface="Calibri" panose="020F0502020204030204" pitchFamily="34" charset="0"/>
                <a:cs typeface="Times New Roman" panose="02020603050405020304" pitchFamily="18" charset="0"/>
              </a:rPr>
              <a:t>(a key factor to improve patient safety) </a:t>
            </a:r>
            <a:r>
              <a:rPr lang="en-US" b="1" dirty="0">
                <a:solidFill>
                  <a:prstClr val="black"/>
                </a:solidFill>
                <a:latin typeface="Calibri" panose="020F0502020204030204"/>
                <a:ea typeface="Calibri" panose="020F0502020204030204" pitchFamily="34" charset="0"/>
                <a:cs typeface="Times New Roman" panose="02020603050405020304" pitchFamily="18" charset="0"/>
              </a:rPr>
              <a:t>during placement</a:t>
            </a:r>
            <a:r>
              <a:rPr lang="en-US" dirty="0">
                <a:solidFill>
                  <a:prstClr val="black"/>
                </a:solidFill>
                <a:latin typeface="Calibri" panose="020F0502020204030204"/>
                <a:ea typeface="Calibri" panose="020F0502020204030204" pitchFamily="34" charset="0"/>
                <a:cs typeface="Times New Roman" panose="02020603050405020304" pitchFamily="18" charset="0"/>
              </a:rPr>
              <a:t>. </a:t>
            </a:r>
          </a:p>
          <a:p>
            <a:pPr defTabSz="931774">
              <a:defRPr/>
            </a:pPr>
            <a:endParaRPr lang="en-US" dirty="0">
              <a:solidFill>
                <a:prstClr val="black"/>
              </a:solidFill>
              <a:latin typeface="Calibri" panose="020F0502020204030204"/>
              <a:ea typeface="Calibri" panose="020F0502020204030204" pitchFamily="34" charset="0"/>
              <a:cs typeface="Times New Roman" panose="02020603050405020304" pitchFamily="18" charset="0"/>
            </a:endParaRPr>
          </a:p>
          <a:p>
            <a:pPr defTabSz="931774">
              <a:defRPr/>
            </a:pPr>
            <a:endParaRPr lang="en-US" sz="400" dirty="0">
              <a:solidFill>
                <a:prstClr val="black"/>
              </a:solidFill>
              <a:latin typeface="Calibri" panose="020F0502020204030204"/>
              <a:ea typeface="Calibri" panose="020F0502020204030204" pitchFamily="34" charset="0"/>
              <a:cs typeface="Times New Roman" panose="02020603050405020304" pitchFamily="18" charset="0"/>
            </a:endParaRPr>
          </a:p>
          <a:p>
            <a:pPr defTabSz="931774">
              <a:defRPr/>
            </a:pPr>
            <a:r>
              <a:rPr lang="en-US" b="1" dirty="0">
                <a:solidFill>
                  <a:prstClr val="black"/>
                </a:solidFill>
                <a:latin typeface="Calibri" panose="020F0502020204030204"/>
                <a:ea typeface="Calibri" panose="020F0502020204030204" pitchFamily="34" charset="0"/>
                <a:cs typeface="Times New Roman" panose="02020603050405020304" pitchFamily="18" charset="0"/>
              </a:rPr>
              <a:t>Needle tip has been modified</a:t>
            </a:r>
            <a:r>
              <a:rPr lang="en-US" dirty="0">
                <a:solidFill>
                  <a:prstClr val="black"/>
                </a:solidFill>
                <a:latin typeface="Calibri" panose="020F0502020204030204"/>
                <a:ea typeface="Calibri" panose="020F0502020204030204" pitchFamily="34" charset="0"/>
                <a:cs typeface="Times New Roman" panose="02020603050405020304" pitchFamily="18" charset="0"/>
              </a:rPr>
              <a:t> to a bi-beveled cutting blade with an adjusted angle of entry to allow for a skin nick, and to improve penetration through varying types of tissue. This modification offers clinicians enhanced entry control (which prevents “explosive entry” and penetration failure, thus improving patient safety). </a:t>
            </a:r>
          </a:p>
          <a:p>
            <a:pPr defTabSz="931774">
              <a:defRPr/>
            </a:pPr>
            <a:endParaRPr lang="en-US" dirty="0">
              <a:solidFill>
                <a:prstClr val="black"/>
              </a:solidFill>
              <a:latin typeface="Calibri" panose="020F0502020204030204"/>
              <a:ea typeface="Calibri" panose="020F0502020204030204" pitchFamily="34" charset="0"/>
              <a:cs typeface="Times New Roman" panose="02020603050405020304" pitchFamily="18" charset="0"/>
            </a:endParaRPr>
          </a:p>
          <a:p>
            <a:pPr defTabSz="931774">
              <a:defRPr/>
            </a:pPr>
            <a:endParaRPr lang="en-US" sz="400" dirty="0">
              <a:solidFill>
                <a:prstClr val="black"/>
              </a:solidFill>
              <a:latin typeface="Calibri" panose="020F0502020204030204"/>
              <a:ea typeface="Calibri" panose="020F0502020204030204" pitchFamily="34" charset="0"/>
              <a:cs typeface="Times New Roman" panose="02020603050405020304" pitchFamily="18" charset="0"/>
            </a:endParaRPr>
          </a:p>
          <a:p>
            <a:pPr defTabSz="931774">
              <a:defRPr/>
            </a:pPr>
            <a:endParaRPr lang="en-US" dirty="0">
              <a:solidFill>
                <a:prstClr val="black"/>
              </a:solidFill>
              <a:latin typeface="Calibri" panose="020F0502020204030204"/>
            </a:endParaRPr>
          </a:p>
        </p:txBody>
      </p:sp>
    </p:spTree>
    <p:extLst>
      <p:ext uri="{BB962C8B-B14F-4D97-AF65-F5344CB8AC3E}">
        <p14:creationId xmlns:p14="http://schemas.microsoft.com/office/powerpoint/2010/main" val="7553843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023C06-E23F-458F-BDFD-AE89A8D77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Notes Placeholder 2">
            <a:extLst>
              <a:ext uri="{FF2B5EF4-FFF2-40B4-BE49-F238E27FC236}">
                <a16:creationId xmlns:a16="http://schemas.microsoft.com/office/drawing/2014/main" id="{DB1D6B8B-A1DC-937F-90F2-CF27A8370A01}"/>
              </a:ext>
            </a:extLst>
          </p:cNvPr>
          <p:cNvSpPr txBox="1">
            <a:spLocks/>
          </p:cNvSpPr>
          <p:nvPr/>
        </p:nvSpPr>
        <p:spPr>
          <a:xfrm>
            <a:off x="701040" y="4473892"/>
            <a:ext cx="5608320" cy="3660458"/>
          </a:xfrm>
          <a:prstGeom prst="rect">
            <a:avLst/>
          </a:prstGeom>
        </p:spPr>
        <p:txBody>
          <a:bodyPr vert="horz" lIns="93177" tIns="46589" rIns="93177" bIns="46589"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b="1"/>
              <a:t>Once proper insertion depth has been achieved (2 cm </a:t>
            </a:r>
            <a:r>
              <a:rPr lang="en-US" b="1" i="1"/>
              <a:t>[0.8 inches]</a:t>
            </a:r>
            <a:r>
              <a:rPr lang="en-US" b="1"/>
              <a:t>), and ENHANCED ARS™ has been oriented toward the mid-clavicle, </a:t>
            </a:r>
            <a:r>
              <a:rPr lang="en-US"/>
              <a:t>catheter may then be threaded (guided) into position along parietal pleural wall for maximal therapeutic benefit.   </a:t>
            </a:r>
            <a:endParaRPr lang="en-US" dirty="0"/>
          </a:p>
        </p:txBody>
      </p:sp>
    </p:spTree>
    <p:extLst>
      <p:ext uri="{BB962C8B-B14F-4D97-AF65-F5344CB8AC3E}">
        <p14:creationId xmlns:p14="http://schemas.microsoft.com/office/powerpoint/2010/main" val="10326185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ENHANCED</a:t>
            </a:r>
            <a:r>
              <a:rPr lang="en-US" baseline="0" dirty="0"/>
              <a:t> ARS</a:t>
            </a:r>
            <a:r>
              <a:rPr lang="en-US" dirty="0"/>
              <a:t>™ </a:t>
            </a:r>
            <a:r>
              <a:rPr lang="en-US" b="1" dirty="0"/>
              <a:t>needle should be removed ONLY when the catheter has been threaded into position</a:t>
            </a:r>
            <a:r>
              <a:rPr lang="en-US" dirty="0"/>
              <a:t> (an established failure point for needle decompression).</a:t>
            </a:r>
          </a:p>
          <a:p>
            <a:endParaRPr lang="en-US" dirty="0"/>
          </a:p>
          <a:p>
            <a:r>
              <a:rPr lang="en-US" dirty="0"/>
              <a:t>Note that 14ga catheter has improved flexibility to promote continued relief of thoracic pressure during critical patient management.   </a:t>
            </a:r>
          </a:p>
        </p:txBody>
      </p:sp>
      <p:sp>
        <p:nvSpPr>
          <p:cNvPr id="4" name="Slide Number Placeholder 3"/>
          <p:cNvSpPr>
            <a:spLocks noGrp="1"/>
          </p:cNvSpPr>
          <p:nvPr>
            <p:ph type="sldNum" sz="quarter" idx="10"/>
          </p:nvPr>
        </p:nvSpPr>
        <p:spPr/>
        <p:txBody>
          <a:bodyPr/>
          <a:lstStyle/>
          <a:p>
            <a:fld id="{E6023C06-E23F-458F-BDFD-AE89A8D7716F}"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42922255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 Placeholder 3"/>
          <p:cNvSpPr>
            <a:spLocks noGrp="1"/>
          </p:cNvSpPr>
          <p:nvPr>
            <p:ph type="body" sz="quarter" idx="10" hasCustomPrompt="1"/>
          </p:nvPr>
        </p:nvSpPr>
        <p:spPr>
          <a:xfrm>
            <a:off x="4253449" y="5362500"/>
            <a:ext cx="6018672" cy="430993"/>
          </a:xfrm>
          <a:prstGeom prst="rect">
            <a:avLst/>
          </a:prstGeom>
        </p:spPr>
        <p:txBody>
          <a:bodyPr lIns="0" rIns="0"/>
          <a:lstStyle>
            <a:lvl1pPr marL="0" indent="0" algn="r" rtl="0">
              <a:buNone/>
              <a:defRPr sz="2400">
                <a:solidFill>
                  <a:schemeClr val="bg1"/>
                </a:solidFill>
              </a:defRPr>
            </a:lvl1pPr>
          </a:lstStyle>
          <a:p>
            <a:pPr lvl="0"/>
            <a:r>
              <a:rPr lang="en-US" sz="3200" dirty="0"/>
              <a:t>Presentation Title</a:t>
            </a:r>
            <a:endParaRPr lang="en-US" dirty="0"/>
          </a:p>
        </p:txBody>
      </p:sp>
      <p:sp>
        <p:nvSpPr>
          <p:cNvPr id="8" name="Text Placeholder 3"/>
          <p:cNvSpPr>
            <a:spLocks noGrp="1"/>
          </p:cNvSpPr>
          <p:nvPr>
            <p:ph type="body" sz="quarter" idx="11" hasCustomPrompt="1"/>
          </p:nvPr>
        </p:nvSpPr>
        <p:spPr>
          <a:xfrm>
            <a:off x="5585821" y="5791482"/>
            <a:ext cx="4686300" cy="423689"/>
          </a:xfrm>
          <a:prstGeom prst="rect">
            <a:avLst/>
          </a:prstGeom>
        </p:spPr>
        <p:txBody>
          <a:bodyPr lIns="0" rIns="0"/>
          <a:lstStyle>
            <a:lvl1pPr marL="0" indent="0" algn="r" rtl="0">
              <a:buNone/>
              <a:defRPr sz="2400">
                <a:solidFill>
                  <a:schemeClr val="bg1"/>
                </a:solidFill>
              </a:defRPr>
            </a:lvl1pPr>
          </a:lstStyle>
          <a:p>
            <a:pPr lvl="0"/>
            <a:r>
              <a:rPr lang="en-US" sz="3200" dirty="0"/>
              <a:t>Date</a:t>
            </a:r>
            <a:endParaRPr lang="en-US" dirty="0"/>
          </a:p>
        </p:txBody>
      </p:sp>
      <p:sp>
        <p:nvSpPr>
          <p:cNvPr id="9" name="Slide Number Placeholder 5"/>
          <p:cNvSpPr>
            <a:spLocks noGrp="1"/>
          </p:cNvSpPr>
          <p:nvPr>
            <p:ph type="sldNum" sz="quarter" idx="4"/>
          </p:nvPr>
        </p:nvSpPr>
        <p:spPr>
          <a:xfrm>
            <a:off x="-1663543" y="172458"/>
            <a:ext cx="752221" cy="646716"/>
          </a:xfrm>
          <a:prstGeom prst="rect">
            <a:avLst/>
          </a:prstGeom>
          <a:solidFill>
            <a:srgbClr val="9E0B0F"/>
          </a:solidFill>
        </p:spPr>
        <p:txBody>
          <a:bodyPr vert="horz" wrap="square" lIns="91440" tIns="91440" rIns="91440" bIns="91440" rtlCol="0" anchor="ctr">
            <a:spAutoFit/>
          </a:bodyPr>
          <a:lstStyle>
            <a:lvl1pPr algn="ctr" fontAlgn="auto">
              <a:spcBef>
                <a:spcPts val="0"/>
              </a:spcBef>
              <a:spcAft>
                <a:spcPts val="0"/>
              </a:spcAft>
              <a:defRPr sz="1001" smtClean="0">
                <a:solidFill>
                  <a:schemeClr val="bg1"/>
                </a:solidFill>
                <a:latin typeface="+mn-lt"/>
                <a:ea typeface="+mn-ea"/>
                <a:cs typeface="+mn-cs"/>
              </a:defRPr>
            </a:lvl1pPr>
          </a:lstStyle>
          <a:p>
            <a:pPr defTabSz="457177">
              <a:defRPr/>
            </a:pPr>
            <a:r>
              <a:rPr lang="en-US">
                <a:solidFill>
                  <a:prstClr val="white"/>
                </a:solidFill>
              </a:rPr>
              <a:t>R 158</a:t>
            </a:r>
          </a:p>
          <a:p>
            <a:pPr defTabSz="457177">
              <a:defRPr/>
            </a:pPr>
            <a:r>
              <a:rPr lang="en-US">
                <a:solidFill>
                  <a:prstClr val="white"/>
                </a:solidFill>
              </a:rPr>
              <a:t>G 11</a:t>
            </a:r>
          </a:p>
          <a:p>
            <a:pPr defTabSz="457177">
              <a:defRPr/>
            </a:pPr>
            <a:r>
              <a:rPr lang="en-US">
                <a:solidFill>
                  <a:prstClr val="white"/>
                </a:solidFill>
              </a:rPr>
              <a:t>B 15</a:t>
            </a:r>
            <a:endParaRPr lang="en-US" dirty="0">
              <a:solidFill>
                <a:prstClr val="white"/>
              </a:solidFill>
            </a:endParaRPr>
          </a:p>
        </p:txBody>
      </p:sp>
    </p:spTree>
    <p:extLst>
      <p:ext uri="{BB962C8B-B14F-4D97-AF65-F5344CB8AC3E}">
        <p14:creationId xmlns:p14="http://schemas.microsoft.com/office/powerpoint/2010/main" val="19551444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9" name="Title 1"/>
          <p:cNvSpPr>
            <a:spLocks noGrp="1"/>
          </p:cNvSpPr>
          <p:nvPr>
            <p:ph type="title"/>
          </p:nvPr>
        </p:nvSpPr>
        <p:spPr>
          <a:xfrm>
            <a:off x="843776" y="243840"/>
            <a:ext cx="10515600" cy="569025"/>
          </a:xfrm>
          <a:prstGeom prst="rect">
            <a:avLst/>
          </a:prstGeom>
        </p:spPr>
        <p:txBody>
          <a:bodyPr/>
          <a:lstStyle>
            <a:lvl1pPr>
              <a:defRPr sz="3200" b="1">
                <a:latin typeface="+mn-lt"/>
              </a:defRPr>
            </a:lvl1pPr>
          </a:lstStyle>
          <a:p>
            <a:r>
              <a:rPr lang="en-US" dirty="0"/>
              <a:t>Click to edit Master title style</a:t>
            </a:r>
          </a:p>
        </p:txBody>
      </p:sp>
      <p:sp>
        <p:nvSpPr>
          <p:cNvPr id="11" name="Slide Number Placeholder 5"/>
          <p:cNvSpPr>
            <a:spLocks noGrp="1"/>
          </p:cNvSpPr>
          <p:nvPr>
            <p:ph type="sldNum" sz="quarter" idx="4"/>
          </p:nvPr>
        </p:nvSpPr>
        <p:spPr>
          <a:xfrm>
            <a:off x="11297253" y="6026518"/>
            <a:ext cx="335348" cy="338682"/>
          </a:xfrm>
          <a:prstGeom prst="rect">
            <a:avLst/>
          </a:prstGeom>
          <a:solidFill>
            <a:srgbClr val="9E0B0F"/>
          </a:solidFill>
        </p:spPr>
        <p:txBody>
          <a:bodyPr vert="horz" wrap="none" lIns="91440" tIns="91440" rIns="91440" bIns="91440" rtlCol="0" anchor="ctr">
            <a:spAutoFit/>
          </a:bodyPr>
          <a:lstStyle>
            <a:lvl1pPr algn="ctr" fontAlgn="auto">
              <a:spcBef>
                <a:spcPts val="0"/>
              </a:spcBef>
              <a:spcAft>
                <a:spcPts val="0"/>
              </a:spcAft>
              <a:defRPr sz="1001" smtClean="0">
                <a:solidFill>
                  <a:schemeClr val="bg1"/>
                </a:solidFill>
                <a:latin typeface="+mn-lt"/>
                <a:ea typeface="+mn-ea"/>
                <a:cs typeface="+mn-cs"/>
              </a:defRPr>
            </a:lvl1pPr>
          </a:lstStyle>
          <a:p>
            <a:pPr defTabSz="457177">
              <a:defRPr/>
            </a:pPr>
            <a:fld id="{2FED3E49-FDCD-5D46-88C6-CE1FDFB21B04}" type="slidenum">
              <a:rPr lang="en-US" smtClean="0">
                <a:solidFill>
                  <a:prstClr val="white"/>
                </a:solidFill>
              </a:rPr>
              <a:pPr defTabSz="457177">
                <a:defRPr/>
              </a:pPr>
              <a:t>‹#›</a:t>
            </a:fld>
            <a:endParaRPr lang="en-US" dirty="0">
              <a:solidFill>
                <a:prstClr val="white"/>
              </a:solidFill>
            </a:endParaRPr>
          </a:p>
        </p:txBody>
      </p:sp>
    </p:spTree>
    <p:extLst>
      <p:ext uri="{BB962C8B-B14F-4D97-AF65-F5344CB8AC3E}">
        <p14:creationId xmlns:p14="http://schemas.microsoft.com/office/powerpoint/2010/main" val="859424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 Placeholder 3"/>
          <p:cNvSpPr>
            <a:spLocks noGrp="1"/>
          </p:cNvSpPr>
          <p:nvPr>
            <p:ph type="body" sz="quarter" idx="10" hasCustomPrompt="1"/>
          </p:nvPr>
        </p:nvSpPr>
        <p:spPr>
          <a:xfrm>
            <a:off x="4253449" y="5362500"/>
            <a:ext cx="6018672" cy="430993"/>
          </a:xfrm>
          <a:prstGeom prst="rect">
            <a:avLst/>
          </a:prstGeom>
        </p:spPr>
        <p:txBody>
          <a:bodyPr lIns="0" rIns="0"/>
          <a:lstStyle>
            <a:lvl1pPr marL="0" indent="0" algn="r" rtl="0">
              <a:buNone/>
              <a:defRPr sz="2400">
                <a:solidFill>
                  <a:schemeClr val="bg1"/>
                </a:solidFill>
              </a:defRPr>
            </a:lvl1pPr>
          </a:lstStyle>
          <a:p>
            <a:pPr lvl="0"/>
            <a:r>
              <a:rPr lang="en-US" sz="3200" dirty="0"/>
              <a:t>Presentation Title</a:t>
            </a:r>
            <a:endParaRPr lang="en-US" dirty="0"/>
          </a:p>
        </p:txBody>
      </p:sp>
      <p:sp>
        <p:nvSpPr>
          <p:cNvPr id="8" name="Text Placeholder 3"/>
          <p:cNvSpPr>
            <a:spLocks noGrp="1"/>
          </p:cNvSpPr>
          <p:nvPr>
            <p:ph type="body" sz="quarter" idx="11" hasCustomPrompt="1"/>
          </p:nvPr>
        </p:nvSpPr>
        <p:spPr>
          <a:xfrm>
            <a:off x="5585821" y="5791482"/>
            <a:ext cx="4686300" cy="423689"/>
          </a:xfrm>
          <a:prstGeom prst="rect">
            <a:avLst/>
          </a:prstGeom>
        </p:spPr>
        <p:txBody>
          <a:bodyPr lIns="0" rIns="0"/>
          <a:lstStyle>
            <a:lvl1pPr marL="0" indent="0" algn="r" rtl="0">
              <a:buNone/>
              <a:defRPr sz="2400">
                <a:solidFill>
                  <a:schemeClr val="bg1"/>
                </a:solidFill>
              </a:defRPr>
            </a:lvl1pPr>
          </a:lstStyle>
          <a:p>
            <a:pPr lvl="0"/>
            <a:r>
              <a:rPr lang="en-US" sz="3200" dirty="0"/>
              <a:t>Date</a:t>
            </a:r>
            <a:endParaRPr lang="en-US" dirty="0"/>
          </a:p>
        </p:txBody>
      </p:sp>
      <p:sp>
        <p:nvSpPr>
          <p:cNvPr id="9" name="Slide Number Placeholder 5"/>
          <p:cNvSpPr>
            <a:spLocks noGrp="1"/>
          </p:cNvSpPr>
          <p:nvPr>
            <p:ph type="sldNum" sz="quarter" idx="4"/>
          </p:nvPr>
        </p:nvSpPr>
        <p:spPr>
          <a:xfrm>
            <a:off x="-1663543" y="172458"/>
            <a:ext cx="752221" cy="646716"/>
          </a:xfrm>
          <a:prstGeom prst="rect">
            <a:avLst/>
          </a:prstGeom>
          <a:solidFill>
            <a:srgbClr val="9E0B0F"/>
          </a:solidFill>
        </p:spPr>
        <p:txBody>
          <a:bodyPr vert="horz" wrap="square" lIns="91440" tIns="91440" rIns="91440" bIns="91440" rtlCol="0" anchor="ctr">
            <a:spAutoFit/>
          </a:bodyPr>
          <a:lstStyle>
            <a:lvl1pPr algn="ctr" fontAlgn="auto">
              <a:spcBef>
                <a:spcPts val="0"/>
              </a:spcBef>
              <a:spcAft>
                <a:spcPts val="0"/>
              </a:spcAft>
              <a:defRPr sz="1001" smtClean="0">
                <a:solidFill>
                  <a:schemeClr val="bg1"/>
                </a:solidFill>
                <a:latin typeface="+mn-lt"/>
                <a:ea typeface="+mn-ea"/>
                <a:cs typeface="+mn-cs"/>
              </a:defRPr>
            </a:lvl1pPr>
          </a:lstStyle>
          <a:p>
            <a:pPr defTabSz="457177">
              <a:defRPr/>
            </a:pPr>
            <a:r>
              <a:rPr lang="en-US">
                <a:solidFill>
                  <a:prstClr val="white"/>
                </a:solidFill>
              </a:rPr>
              <a:t>R 158</a:t>
            </a:r>
          </a:p>
          <a:p>
            <a:pPr defTabSz="457177">
              <a:defRPr/>
            </a:pPr>
            <a:r>
              <a:rPr lang="en-US">
                <a:solidFill>
                  <a:prstClr val="white"/>
                </a:solidFill>
              </a:rPr>
              <a:t>G 11</a:t>
            </a:r>
          </a:p>
          <a:p>
            <a:pPr defTabSz="457177">
              <a:defRPr/>
            </a:pPr>
            <a:r>
              <a:rPr lang="en-US">
                <a:solidFill>
                  <a:prstClr val="white"/>
                </a:solidFill>
              </a:rPr>
              <a:t>B 15</a:t>
            </a:r>
            <a:endParaRPr lang="en-US" dirty="0">
              <a:solidFill>
                <a:prstClr val="white"/>
              </a:solidFill>
            </a:endParaRPr>
          </a:p>
        </p:txBody>
      </p:sp>
    </p:spTree>
    <p:extLst>
      <p:ext uri="{BB962C8B-B14F-4D97-AF65-F5344CB8AC3E}">
        <p14:creationId xmlns:p14="http://schemas.microsoft.com/office/powerpoint/2010/main" val="26644098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imple text left column">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endParaRPr lang="en-US">
              <a:solidFill>
                <a:prstClr val="black">
                  <a:tint val="75000"/>
                </a:prstClr>
              </a:solidFill>
            </a:endParaRPr>
          </a:p>
        </p:txBody>
      </p:sp>
      <p:sp>
        <p:nvSpPr>
          <p:cNvPr id="12" name="Title 1"/>
          <p:cNvSpPr>
            <a:spLocks noGrp="1"/>
          </p:cNvSpPr>
          <p:nvPr>
            <p:ph type="title"/>
          </p:nvPr>
        </p:nvSpPr>
        <p:spPr>
          <a:xfrm>
            <a:off x="843776" y="243840"/>
            <a:ext cx="10515600" cy="569025"/>
          </a:xfrm>
          <a:prstGeom prst="rect">
            <a:avLst/>
          </a:prstGeom>
        </p:spPr>
        <p:txBody>
          <a:bodyPr/>
          <a:lstStyle>
            <a:lvl1pPr>
              <a:defRPr sz="3200" b="1">
                <a:latin typeface="+mn-lt"/>
              </a:defRPr>
            </a:lvl1pPr>
          </a:lstStyle>
          <a:p>
            <a:r>
              <a:rPr lang="en-US" dirty="0"/>
              <a:t>Click to edit Master title style</a:t>
            </a:r>
          </a:p>
        </p:txBody>
      </p:sp>
      <p:sp>
        <p:nvSpPr>
          <p:cNvPr id="13" name="Text Placeholder 7"/>
          <p:cNvSpPr>
            <a:spLocks noGrp="1"/>
          </p:cNvSpPr>
          <p:nvPr>
            <p:ph type="body" sz="quarter" idx="12" hasCustomPrompt="1"/>
          </p:nvPr>
        </p:nvSpPr>
        <p:spPr>
          <a:xfrm>
            <a:off x="838201" y="1717199"/>
            <a:ext cx="4930697" cy="3801533"/>
          </a:xfrm>
          <a:prstGeom prst="rect">
            <a:avLst/>
          </a:prstGeom>
        </p:spPr>
        <p:txBody>
          <a:bodyPr/>
          <a:lstStyle>
            <a:lvl1pPr marL="0" indent="0">
              <a:buNone/>
              <a:defRPr sz="2400" b="0" baseline="0"/>
            </a:lvl1pPr>
          </a:lstStyle>
          <a:p>
            <a:pPr lvl="0"/>
            <a:r>
              <a:rPr lang="en-US" dirty="0"/>
              <a:t>Place text here</a:t>
            </a:r>
          </a:p>
        </p:txBody>
      </p:sp>
      <p:sp>
        <p:nvSpPr>
          <p:cNvPr id="14" name="Text Placeholder 7"/>
          <p:cNvSpPr>
            <a:spLocks noGrp="1"/>
          </p:cNvSpPr>
          <p:nvPr>
            <p:ph type="body" sz="quarter" idx="13" hasCustomPrompt="1"/>
          </p:nvPr>
        </p:nvSpPr>
        <p:spPr>
          <a:xfrm>
            <a:off x="838201" y="1238203"/>
            <a:ext cx="4930697" cy="411260"/>
          </a:xfrm>
          <a:prstGeom prst="rect">
            <a:avLst/>
          </a:prstGeom>
        </p:spPr>
        <p:txBody>
          <a:bodyPr/>
          <a:lstStyle>
            <a:lvl1pPr marL="0" indent="0">
              <a:buNone/>
              <a:defRPr sz="2667" b="1" baseline="0"/>
            </a:lvl1pPr>
          </a:lstStyle>
          <a:p>
            <a:pPr lvl="0"/>
            <a:r>
              <a:rPr lang="en-US" dirty="0"/>
              <a:t>Place text here</a:t>
            </a:r>
          </a:p>
        </p:txBody>
      </p:sp>
      <p:sp>
        <p:nvSpPr>
          <p:cNvPr id="17" name="Slide Number Placeholder 5"/>
          <p:cNvSpPr>
            <a:spLocks noGrp="1"/>
          </p:cNvSpPr>
          <p:nvPr>
            <p:ph type="sldNum" sz="quarter" idx="4"/>
          </p:nvPr>
        </p:nvSpPr>
        <p:spPr>
          <a:xfrm>
            <a:off x="11297253" y="6026518"/>
            <a:ext cx="335348" cy="338682"/>
          </a:xfrm>
          <a:prstGeom prst="rect">
            <a:avLst/>
          </a:prstGeom>
          <a:solidFill>
            <a:srgbClr val="9E0B0F"/>
          </a:solidFill>
        </p:spPr>
        <p:txBody>
          <a:bodyPr vert="horz" wrap="none" lIns="91440" tIns="91440" rIns="91440" bIns="91440" rtlCol="0" anchor="ctr">
            <a:spAutoFit/>
          </a:bodyPr>
          <a:lstStyle>
            <a:lvl1pPr algn="ctr" fontAlgn="auto">
              <a:spcBef>
                <a:spcPts val="0"/>
              </a:spcBef>
              <a:spcAft>
                <a:spcPts val="0"/>
              </a:spcAft>
              <a:defRPr sz="1001" smtClean="0">
                <a:solidFill>
                  <a:schemeClr val="bg1"/>
                </a:solidFill>
                <a:latin typeface="+mn-lt"/>
                <a:ea typeface="+mn-ea"/>
                <a:cs typeface="+mn-cs"/>
              </a:defRPr>
            </a:lvl1pPr>
          </a:lstStyle>
          <a:p>
            <a:pPr defTabSz="457177">
              <a:defRPr/>
            </a:pPr>
            <a:fld id="{2FED3E49-FDCD-5D46-88C6-CE1FDFB21B04}" type="slidenum">
              <a:rPr lang="en-US" smtClean="0">
                <a:solidFill>
                  <a:prstClr val="white"/>
                </a:solidFill>
              </a:rPr>
              <a:pPr defTabSz="457177">
                <a:defRPr/>
              </a:pPr>
              <a:t>‹#›</a:t>
            </a:fld>
            <a:endParaRPr lang="en-US" dirty="0">
              <a:solidFill>
                <a:prstClr val="white"/>
              </a:solidFill>
            </a:endParaRPr>
          </a:p>
        </p:txBody>
      </p:sp>
    </p:spTree>
    <p:extLst>
      <p:ext uri="{BB962C8B-B14F-4D97-AF65-F5344CB8AC3E}">
        <p14:creationId xmlns:p14="http://schemas.microsoft.com/office/powerpoint/2010/main" val="23024260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Simple text block">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endParaRPr lang="en-US">
              <a:solidFill>
                <a:prstClr val="black">
                  <a:tint val="75000"/>
                </a:prstClr>
              </a:solidFill>
            </a:endParaRPr>
          </a:p>
        </p:txBody>
      </p:sp>
      <p:sp>
        <p:nvSpPr>
          <p:cNvPr id="12" name="Title 1"/>
          <p:cNvSpPr>
            <a:spLocks noGrp="1"/>
          </p:cNvSpPr>
          <p:nvPr>
            <p:ph type="title"/>
          </p:nvPr>
        </p:nvSpPr>
        <p:spPr>
          <a:xfrm>
            <a:off x="843776" y="243840"/>
            <a:ext cx="10515600" cy="569025"/>
          </a:xfrm>
          <a:prstGeom prst="rect">
            <a:avLst/>
          </a:prstGeom>
        </p:spPr>
        <p:txBody>
          <a:bodyPr/>
          <a:lstStyle>
            <a:lvl1pPr>
              <a:defRPr sz="3200" b="1">
                <a:latin typeface="+mn-lt"/>
              </a:defRPr>
            </a:lvl1pPr>
          </a:lstStyle>
          <a:p>
            <a:r>
              <a:rPr lang="en-US" dirty="0"/>
              <a:t>Click to edit Master title style</a:t>
            </a:r>
          </a:p>
        </p:txBody>
      </p:sp>
      <p:sp>
        <p:nvSpPr>
          <p:cNvPr id="13" name="Text Placeholder 7"/>
          <p:cNvSpPr>
            <a:spLocks noGrp="1"/>
          </p:cNvSpPr>
          <p:nvPr>
            <p:ph type="body" sz="quarter" idx="12" hasCustomPrompt="1"/>
          </p:nvPr>
        </p:nvSpPr>
        <p:spPr>
          <a:xfrm>
            <a:off x="838200" y="1717199"/>
            <a:ext cx="10521176" cy="3801533"/>
          </a:xfrm>
          <a:prstGeom prst="rect">
            <a:avLst/>
          </a:prstGeom>
        </p:spPr>
        <p:txBody>
          <a:bodyPr/>
          <a:lstStyle>
            <a:lvl1pPr marL="0" indent="0">
              <a:buNone/>
              <a:defRPr sz="2400" b="0" baseline="0"/>
            </a:lvl1pPr>
          </a:lstStyle>
          <a:p>
            <a:pPr lvl="0"/>
            <a:r>
              <a:rPr lang="en-US" dirty="0"/>
              <a:t>Place text here</a:t>
            </a:r>
          </a:p>
        </p:txBody>
      </p:sp>
      <p:sp>
        <p:nvSpPr>
          <p:cNvPr id="14" name="Text Placeholder 7"/>
          <p:cNvSpPr>
            <a:spLocks noGrp="1"/>
          </p:cNvSpPr>
          <p:nvPr>
            <p:ph type="body" sz="quarter" idx="13" hasCustomPrompt="1"/>
          </p:nvPr>
        </p:nvSpPr>
        <p:spPr>
          <a:xfrm>
            <a:off x="838200" y="1238203"/>
            <a:ext cx="10521176" cy="411260"/>
          </a:xfrm>
          <a:prstGeom prst="rect">
            <a:avLst/>
          </a:prstGeom>
        </p:spPr>
        <p:txBody>
          <a:bodyPr/>
          <a:lstStyle>
            <a:lvl1pPr marL="0" indent="0">
              <a:buNone/>
              <a:defRPr sz="2667" b="1" baseline="0"/>
            </a:lvl1pPr>
          </a:lstStyle>
          <a:p>
            <a:pPr lvl="0"/>
            <a:r>
              <a:rPr lang="en-US" dirty="0"/>
              <a:t>Place text here</a:t>
            </a:r>
          </a:p>
        </p:txBody>
      </p:sp>
      <p:sp>
        <p:nvSpPr>
          <p:cNvPr id="17" name="Slide Number Placeholder 5"/>
          <p:cNvSpPr>
            <a:spLocks noGrp="1"/>
          </p:cNvSpPr>
          <p:nvPr>
            <p:ph type="sldNum" sz="quarter" idx="4"/>
          </p:nvPr>
        </p:nvSpPr>
        <p:spPr>
          <a:xfrm>
            <a:off x="11297253" y="6026518"/>
            <a:ext cx="335348" cy="338682"/>
          </a:xfrm>
          <a:prstGeom prst="rect">
            <a:avLst/>
          </a:prstGeom>
          <a:solidFill>
            <a:srgbClr val="9E0B0F"/>
          </a:solidFill>
        </p:spPr>
        <p:txBody>
          <a:bodyPr vert="horz" wrap="none" lIns="91440" tIns="91440" rIns="91440" bIns="91440" rtlCol="0" anchor="ctr">
            <a:spAutoFit/>
          </a:bodyPr>
          <a:lstStyle>
            <a:lvl1pPr algn="ctr" fontAlgn="auto">
              <a:spcBef>
                <a:spcPts val="0"/>
              </a:spcBef>
              <a:spcAft>
                <a:spcPts val="0"/>
              </a:spcAft>
              <a:defRPr sz="1001" smtClean="0">
                <a:solidFill>
                  <a:schemeClr val="bg1"/>
                </a:solidFill>
                <a:latin typeface="+mn-lt"/>
                <a:ea typeface="+mn-ea"/>
                <a:cs typeface="+mn-cs"/>
              </a:defRPr>
            </a:lvl1pPr>
          </a:lstStyle>
          <a:p>
            <a:pPr defTabSz="457177">
              <a:defRPr/>
            </a:pPr>
            <a:fld id="{2FED3E49-FDCD-5D46-88C6-CE1FDFB21B04}" type="slidenum">
              <a:rPr lang="en-US" smtClean="0">
                <a:solidFill>
                  <a:prstClr val="white"/>
                </a:solidFill>
              </a:rPr>
              <a:pPr defTabSz="457177">
                <a:defRPr/>
              </a:pPr>
              <a:t>‹#›</a:t>
            </a:fld>
            <a:endParaRPr lang="en-US" dirty="0">
              <a:solidFill>
                <a:prstClr val="white"/>
              </a:solidFill>
            </a:endParaRPr>
          </a:p>
        </p:txBody>
      </p:sp>
    </p:spTree>
    <p:extLst>
      <p:ext uri="{BB962C8B-B14F-4D97-AF65-F5344CB8AC3E}">
        <p14:creationId xmlns:p14="http://schemas.microsoft.com/office/powerpoint/2010/main" val="1806017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Simple text 2 column">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endParaRPr lang="en-US">
              <a:solidFill>
                <a:prstClr val="black">
                  <a:tint val="75000"/>
                </a:prstClr>
              </a:solidFill>
            </a:endParaRPr>
          </a:p>
        </p:txBody>
      </p:sp>
      <p:sp>
        <p:nvSpPr>
          <p:cNvPr id="15" name="Title 1"/>
          <p:cNvSpPr>
            <a:spLocks noGrp="1"/>
          </p:cNvSpPr>
          <p:nvPr>
            <p:ph type="title"/>
          </p:nvPr>
        </p:nvSpPr>
        <p:spPr>
          <a:xfrm>
            <a:off x="843776" y="243840"/>
            <a:ext cx="10515600" cy="569025"/>
          </a:xfrm>
          <a:prstGeom prst="rect">
            <a:avLst/>
          </a:prstGeom>
        </p:spPr>
        <p:txBody>
          <a:bodyPr/>
          <a:lstStyle>
            <a:lvl1pPr>
              <a:defRPr sz="3200" b="1">
                <a:latin typeface="+mn-lt"/>
              </a:defRPr>
            </a:lvl1pPr>
          </a:lstStyle>
          <a:p>
            <a:r>
              <a:rPr lang="en-US" dirty="0"/>
              <a:t>Click to edit Master title style</a:t>
            </a:r>
          </a:p>
        </p:txBody>
      </p:sp>
      <p:sp>
        <p:nvSpPr>
          <p:cNvPr id="16" name="Text Placeholder 7"/>
          <p:cNvSpPr>
            <a:spLocks noGrp="1"/>
          </p:cNvSpPr>
          <p:nvPr>
            <p:ph type="body" sz="quarter" idx="12" hasCustomPrompt="1"/>
          </p:nvPr>
        </p:nvSpPr>
        <p:spPr>
          <a:xfrm>
            <a:off x="838201" y="1717199"/>
            <a:ext cx="4930697" cy="3801533"/>
          </a:xfrm>
          <a:prstGeom prst="rect">
            <a:avLst/>
          </a:prstGeom>
        </p:spPr>
        <p:txBody>
          <a:bodyPr/>
          <a:lstStyle>
            <a:lvl1pPr marL="0" indent="0">
              <a:buNone/>
              <a:defRPr sz="2400" b="0" baseline="0"/>
            </a:lvl1pPr>
          </a:lstStyle>
          <a:p>
            <a:pPr lvl="0"/>
            <a:r>
              <a:rPr lang="en-US" dirty="0"/>
              <a:t>Place text here</a:t>
            </a:r>
          </a:p>
        </p:txBody>
      </p:sp>
      <p:sp>
        <p:nvSpPr>
          <p:cNvPr id="17" name="Text Placeholder 7"/>
          <p:cNvSpPr>
            <a:spLocks noGrp="1"/>
          </p:cNvSpPr>
          <p:nvPr>
            <p:ph type="body" sz="quarter" idx="13" hasCustomPrompt="1"/>
          </p:nvPr>
        </p:nvSpPr>
        <p:spPr>
          <a:xfrm>
            <a:off x="838201" y="1238203"/>
            <a:ext cx="4930697" cy="411260"/>
          </a:xfrm>
          <a:prstGeom prst="rect">
            <a:avLst/>
          </a:prstGeom>
        </p:spPr>
        <p:txBody>
          <a:bodyPr/>
          <a:lstStyle>
            <a:lvl1pPr marL="0" indent="0">
              <a:buNone/>
              <a:defRPr sz="2667" b="1" baseline="0"/>
            </a:lvl1pPr>
          </a:lstStyle>
          <a:p>
            <a:pPr lvl="0"/>
            <a:r>
              <a:rPr lang="en-US" dirty="0"/>
              <a:t>Place text here</a:t>
            </a:r>
          </a:p>
        </p:txBody>
      </p:sp>
      <p:sp>
        <p:nvSpPr>
          <p:cNvPr id="20" name="Text Placeholder 7"/>
          <p:cNvSpPr>
            <a:spLocks noGrp="1"/>
          </p:cNvSpPr>
          <p:nvPr>
            <p:ph type="body" sz="quarter" idx="14" hasCustomPrompt="1"/>
          </p:nvPr>
        </p:nvSpPr>
        <p:spPr>
          <a:xfrm>
            <a:off x="6428680" y="1717199"/>
            <a:ext cx="4930697" cy="3801533"/>
          </a:xfrm>
          <a:prstGeom prst="rect">
            <a:avLst/>
          </a:prstGeom>
        </p:spPr>
        <p:txBody>
          <a:bodyPr/>
          <a:lstStyle>
            <a:lvl1pPr marL="0" indent="0">
              <a:buNone/>
              <a:defRPr sz="2400" b="0" baseline="0"/>
            </a:lvl1pPr>
          </a:lstStyle>
          <a:p>
            <a:pPr lvl="0"/>
            <a:r>
              <a:rPr lang="en-US" dirty="0"/>
              <a:t>Place text here</a:t>
            </a:r>
          </a:p>
        </p:txBody>
      </p:sp>
      <p:sp>
        <p:nvSpPr>
          <p:cNvPr id="21" name="Text Placeholder 7"/>
          <p:cNvSpPr>
            <a:spLocks noGrp="1"/>
          </p:cNvSpPr>
          <p:nvPr>
            <p:ph type="body" sz="quarter" idx="15" hasCustomPrompt="1"/>
          </p:nvPr>
        </p:nvSpPr>
        <p:spPr>
          <a:xfrm>
            <a:off x="6428680" y="1238203"/>
            <a:ext cx="4930697" cy="411260"/>
          </a:xfrm>
          <a:prstGeom prst="rect">
            <a:avLst/>
          </a:prstGeom>
        </p:spPr>
        <p:txBody>
          <a:bodyPr/>
          <a:lstStyle>
            <a:lvl1pPr marL="0" indent="0">
              <a:buNone/>
              <a:defRPr sz="2667" b="1" baseline="0"/>
            </a:lvl1pPr>
          </a:lstStyle>
          <a:p>
            <a:pPr lvl="0"/>
            <a:r>
              <a:rPr lang="en-US" dirty="0"/>
              <a:t>Place text here</a:t>
            </a:r>
          </a:p>
        </p:txBody>
      </p:sp>
      <p:sp>
        <p:nvSpPr>
          <p:cNvPr id="23" name="Slide Number Placeholder 5"/>
          <p:cNvSpPr>
            <a:spLocks noGrp="1"/>
          </p:cNvSpPr>
          <p:nvPr>
            <p:ph type="sldNum" sz="quarter" idx="4"/>
          </p:nvPr>
        </p:nvSpPr>
        <p:spPr>
          <a:xfrm>
            <a:off x="11297253" y="6026518"/>
            <a:ext cx="335348" cy="338682"/>
          </a:xfrm>
          <a:prstGeom prst="rect">
            <a:avLst/>
          </a:prstGeom>
          <a:solidFill>
            <a:srgbClr val="9E0B0F"/>
          </a:solidFill>
        </p:spPr>
        <p:txBody>
          <a:bodyPr vert="horz" wrap="none" lIns="91440" tIns="91440" rIns="91440" bIns="91440" rtlCol="0" anchor="ctr">
            <a:spAutoFit/>
          </a:bodyPr>
          <a:lstStyle>
            <a:lvl1pPr algn="ctr" fontAlgn="auto">
              <a:spcBef>
                <a:spcPts val="0"/>
              </a:spcBef>
              <a:spcAft>
                <a:spcPts val="0"/>
              </a:spcAft>
              <a:defRPr sz="1001" smtClean="0">
                <a:solidFill>
                  <a:schemeClr val="bg1"/>
                </a:solidFill>
                <a:latin typeface="+mn-lt"/>
                <a:ea typeface="+mn-ea"/>
                <a:cs typeface="+mn-cs"/>
              </a:defRPr>
            </a:lvl1pPr>
          </a:lstStyle>
          <a:p>
            <a:pPr defTabSz="457177">
              <a:defRPr/>
            </a:pPr>
            <a:fld id="{2FED3E49-FDCD-5D46-88C6-CE1FDFB21B04}" type="slidenum">
              <a:rPr lang="en-US" smtClean="0">
                <a:solidFill>
                  <a:prstClr val="white"/>
                </a:solidFill>
              </a:rPr>
              <a:pPr defTabSz="457177">
                <a:defRPr/>
              </a:pPr>
              <a:t>‹#›</a:t>
            </a:fld>
            <a:endParaRPr lang="en-US" dirty="0">
              <a:solidFill>
                <a:prstClr val="white"/>
              </a:solidFill>
            </a:endParaRPr>
          </a:p>
        </p:txBody>
      </p:sp>
    </p:spTree>
    <p:extLst>
      <p:ext uri="{BB962C8B-B14F-4D97-AF65-F5344CB8AC3E}">
        <p14:creationId xmlns:p14="http://schemas.microsoft.com/office/powerpoint/2010/main" val="2334128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Simple text with photo">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endParaRPr lang="en-US">
              <a:solidFill>
                <a:prstClr val="black">
                  <a:tint val="75000"/>
                </a:prstClr>
              </a:solidFill>
            </a:endParaRPr>
          </a:p>
        </p:txBody>
      </p:sp>
      <p:sp>
        <p:nvSpPr>
          <p:cNvPr id="4" name="Picture Placeholder 3"/>
          <p:cNvSpPr>
            <a:spLocks noGrp="1"/>
          </p:cNvSpPr>
          <p:nvPr>
            <p:ph type="pic" sz="quarter" idx="14"/>
          </p:nvPr>
        </p:nvSpPr>
        <p:spPr>
          <a:xfrm>
            <a:off x="6604000" y="1531197"/>
            <a:ext cx="4345517" cy="3801005"/>
          </a:xfrm>
          <a:prstGeom prst="rect">
            <a:avLst/>
          </a:prstGeom>
        </p:spPr>
        <p:txBody>
          <a:bodyPr/>
          <a:lstStyle/>
          <a:p>
            <a:endParaRPr lang="en-US"/>
          </a:p>
        </p:txBody>
      </p:sp>
      <p:sp>
        <p:nvSpPr>
          <p:cNvPr id="15" name="Title 1"/>
          <p:cNvSpPr>
            <a:spLocks noGrp="1"/>
          </p:cNvSpPr>
          <p:nvPr>
            <p:ph type="title"/>
          </p:nvPr>
        </p:nvSpPr>
        <p:spPr>
          <a:xfrm>
            <a:off x="843776" y="243840"/>
            <a:ext cx="10515600" cy="569025"/>
          </a:xfrm>
          <a:prstGeom prst="rect">
            <a:avLst/>
          </a:prstGeom>
        </p:spPr>
        <p:txBody>
          <a:bodyPr/>
          <a:lstStyle>
            <a:lvl1pPr>
              <a:defRPr sz="3200" b="1">
                <a:latin typeface="+mn-lt"/>
              </a:defRPr>
            </a:lvl1pPr>
          </a:lstStyle>
          <a:p>
            <a:r>
              <a:rPr lang="en-US" dirty="0"/>
              <a:t>Click to edit Master title style</a:t>
            </a:r>
          </a:p>
        </p:txBody>
      </p:sp>
      <p:sp>
        <p:nvSpPr>
          <p:cNvPr id="16" name="Text Placeholder 7"/>
          <p:cNvSpPr>
            <a:spLocks noGrp="1"/>
          </p:cNvSpPr>
          <p:nvPr>
            <p:ph type="body" sz="quarter" idx="12" hasCustomPrompt="1"/>
          </p:nvPr>
        </p:nvSpPr>
        <p:spPr>
          <a:xfrm>
            <a:off x="838201" y="1717199"/>
            <a:ext cx="4930697" cy="3801533"/>
          </a:xfrm>
          <a:prstGeom prst="rect">
            <a:avLst/>
          </a:prstGeom>
        </p:spPr>
        <p:txBody>
          <a:bodyPr/>
          <a:lstStyle>
            <a:lvl1pPr marL="0" indent="0">
              <a:buNone/>
              <a:defRPr sz="2400" b="0" baseline="0"/>
            </a:lvl1pPr>
          </a:lstStyle>
          <a:p>
            <a:pPr lvl="0"/>
            <a:r>
              <a:rPr lang="en-US" dirty="0"/>
              <a:t>Place text here</a:t>
            </a:r>
          </a:p>
        </p:txBody>
      </p:sp>
      <p:sp>
        <p:nvSpPr>
          <p:cNvPr id="17" name="Text Placeholder 7"/>
          <p:cNvSpPr>
            <a:spLocks noGrp="1"/>
          </p:cNvSpPr>
          <p:nvPr>
            <p:ph type="body" sz="quarter" idx="13" hasCustomPrompt="1"/>
          </p:nvPr>
        </p:nvSpPr>
        <p:spPr>
          <a:xfrm>
            <a:off x="838201" y="1238203"/>
            <a:ext cx="4930697" cy="411260"/>
          </a:xfrm>
          <a:prstGeom prst="rect">
            <a:avLst/>
          </a:prstGeom>
        </p:spPr>
        <p:txBody>
          <a:bodyPr/>
          <a:lstStyle>
            <a:lvl1pPr marL="0" indent="0">
              <a:buNone/>
              <a:defRPr sz="2667" b="1" baseline="0"/>
            </a:lvl1pPr>
          </a:lstStyle>
          <a:p>
            <a:pPr lvl="0"/>
            <a:r>
              <a:rPr lang="en-US" dirty="0"/>
              <a:t>Place text here</a:t>
            </a:r>
          </a:p>
        </p:txBody>
      </p:sp>
      <p:sp>
        <p:nvSpPr>
          <p:cNvPr id="19" name="Slide Number Placeholder 5"/>
          <p:cNvSpPr>
            <a:spLocks noGrp="1"/>
          </p:cNvSpPr>
          <p:nvPr>
            <p:ph type="sldNum" sz="quarter" idx="4"/>
          </p:nvPr>
        </p:nvSpPr>
        <p:spPr>
          <a:xfrm>
            <a:off x="11297253" y="6026518"/>
            <a:ext cx="335348" cy="338682"/>
          </a:xfrm>
          <a:prstGeom prst="rect">
            <a:avLst/>
          </a:prstGeom>
          <a:solidFill>
            <a:srgbClr val="9E0B0F"/>
          </a:solidFill>
        </p:spPr>
        <p:txBody>
          <a:bodyPr vert="horz" wrap="none" lIns="91440" tIns="91440" rIns="91440" bIns="91440" rtlCol="0" anchor="ctr">
            <a:spAutoFit/>
          </a:bodyPr>
          <a:lstStyle>
            <a:lvl1pPr algn="ctr" fontAlgn="auto">
              <a:spcBef>
                <a:spcPts val="0"/>
              </a:spcBef>
              <a:spcAft>
                <a:spcPts val="0"/>
              </a:spcAft>
              <a:defRPr sz="1001" smtClean="0">
                <a:solidFill>
                  <a:schemeClr val="bg1"/>
                </a:solidFill>
                <a:latin typeface="+mn-lt"/>
                <a:ea typeface="+mn-ea"/>
                <a:cs typeface="+mn-cs"/>
              </a:defRPr>
            </a:lvl1pPr>
          </a:lstStyle>
          <a:p>
            <a:pPr defTabSz="457177">
              <a:defRPr/>
            </a:pPr>
            <a:fld id="{2FED3E49-FDCD-5D46-88C6-CE1FDFB21B04}" type="slidenum">
              <a:rPr lang="en-US" smtClean="0">
                <a:solidFill>
                  <a:prstClr val="white"/>
                </a:solidFill>
              </a:rPr>
              <a:pPr defTabSz="457177">
                <a:defRPr/>
              </a:pPr>
              <a:t>‹#›</a:t>
            </a:fld>
            <a:endParaRPr lang="en-US" dirty="0">
              <a:solidFill>
                <a:prstClr val="white"/>
              </a:solidFill>
            </a:endParaRPr>
          </a:p>
        </p:txBody>
      </p:sp>
    </p:spTree>
    <p:extLst>
      <p:ext uri="{BB962C8B-B14F-4D97-AF65-F5344CB8AC3E}">
        <p14:creationId xmlns:p14="http://schemas.microsoft.com/office/powerpoint/2010/main" val="5037169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6" name="Footer Placeholder 5"/>
          <p:cNvSpPr>
            <a:spLocks noGrp="1"/>
          </p:cNvSpPr>
          <p:nvPr>
            <p:ph type="ftr" sz="quarter" idx="10"/>
          </p:nvPr>
        </p:nvSpPr>
        <p:spPr/>
        <p:txBody>
          <a:bodyPr/>
          <a:lstStyle/>
          <a:p>
            <a:endParaRPr lang="en-US">
              <a:solidFill>
                <a:prstClr val="black">
                  <a:tint val="75000"/>
                </a:prstClr>
              </a:solidFill>
            </a:endParaRPr>
          </a:p>
        </p:txBody>
      </p:sp>
      <p:sp>
        <p:nvSpPr>
          <p:cNvPr id="11" name="Text Placeholder 10"/>
          <p:cNvSpPr>
            <a:spLocks noGrp="1"/>
          </p:cNvSpPr>
          <p:nvPr>
            <p:ph type="body" sz="quarter" idx="12"/>
          </p:nvPr>
        </p:nvSpPr>
        <p:spPr>
          <a:xfrm>
            <a:off x="838207" y="1717199"/>
            <a:ext cx="10515601" cy="3801533"/>
          </a:xfrm>
          <a:prstGeom prst="rect">
            <a:avLst/>
          </a:prstGeom>
        </p:spPr>
        <p:txBody>
          <a:bodyPr/>
          <a:lstStyle>
            <a:lvl1pPr>
              <a:buClr>
                <a:schemeClr val="tx2"/>
              </a:buClr>
              <a:defRPr sz="2400"/>
            </a:lvl1pPr>
            <a:lvl2pPr>
              <a:buClr>
                <a:schemeClr val="tx2"/>
              </a:buClr>
              <a:defRPr sz="2400"/>
            </a:lvl2pPr>
            <a:lvl3pPr>
              <a:buClr>
                <a:schemeClr val="tx2"/>
              </a:buClr>
              <a:defRPr sz="2133"/>
            </a:lvl3pPr>
            <a:lvl4pPr>
              <a:buClr>
                <a:schemeClr val="tx2"/>
              </a:buClr>
              <a:defRPr sz="2133"/>
            </a:lvl4pPr>
            <a:lvl5pPr>
              <a:buClr>
                <a:schemeClr val="tx2"/>
              </a:buCl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p:cNvSpPr>
            <a:spLocks noGrp="1"/>
          </p:cNvSpPr>
          <p:nvPr>
            <p:ph type="title"/>
          </p:nvPr>
        </p:nvSpPr>
        <p:spPr>
          <a:xfrm>
            <a:off x="843776" y="243840"/>
            <a:ext cx="10515600" cy="569025"/>
          </a:xfrm>
          <a:prstGeom prst="rect">
            <a:avLst/>
          </a:prstGeom>
        </p:spPr>
        <p:txBody>
          <a:bodyPr/>
          <a:lstStyle>
            <a:lvl1pPr>
              <a:defRPr sz="3200" b="1">
                <a:latin typeface="+mn-lt"/>
              </a:defRPr>
            </a:lvl1pPr>
          </a:lstStyle>
          <a:p>
            <a:r>
              <a:rPr lang="en-US" dirty="0"/>
              <a:t>Click to edit Master title style</a:t>
            </a:r>
          </a:p>
        </p:txBody>
      </p:sp>
      <p:sp>
        <p:nvSpPr>
          <p:cNvPr id="15" name="Text Placeholder 7"/>
          <p:cNvSpPr>
            <a:spLocks noGrp="1"/>
          </p:cNvSpPr>
          <p:nvPr>
            <p:ph type="body" sz="quarter" idx="15" hasCustomPrompt="1"/>
          </p:nvPr>
        </p:nvSpPr>
        <p:spPr>
          <a:xfrm>
            <a:off x="838200" y="1239223"/>
            <a:ext cx="10515600" cy="411260"/>
          </a:xfrm>
          <a:prstGeom prst="rect">
            <a:avLst/>
          </a:prstGeom>
        </p:spPr>
        <p:txBody>
          <a:bodyPr/>
          <a:lstStyle>
            <a:lvl1pPr marL="0" indent="0">
              <a:buNone/>
              <a:defRPr sz="2667" b="1" baseline="0"/>
            </a:lvl1pPr>
          </a:lstStyle>
          <a:p>
            <a:pPr lvl="0"/>
            <a:r>
              <a:rPr lang="en-US" dirty="0"/>
              <a:t>Place text here</a:t>
            </a:r>
          </a:p>
        </p:txBody>
      </p:sp>
      <p:sp>
        <p:nvSpPr>
          <p:cNvPr id="17" name="Slide Number Placeholder 5"/>
          <p:cNvSpPr>
            <a:spLocks noGrp="1"/>
          </p:cNvSpPr>
          <p:nvPr>
            <p:ph type="sldNum" sz="quarter" idx="4"/>
          </p:nvPr>
        </p:nvSpPr>
        <p:spPr>
          <a:xfrm>
            <a:off x="11297253" y="6026518"/>
            <a:ext cx="335348" cy="338682"/>
          </a:xfrm>
          <a:prstGeom prst="rect">
            <a:avLst/>
          </a:prstGeom>
          <a:solidFill>
            <a:srgbClr val="9E0B0F"/>
          </a:solidFill>
        </p:spPr>
        <p:txBody>
          <a:bodyPr vert="horz" wrap="none" lIns="91440" tIns="91440" rIns="91440" bIns="91440" rtlCol="0" anchor="ctr">
            <a:spAutoFit/>
          </a:bodyPr>
          <a:lstStyle>
            <a:lvl1pPr algn="ctr" fontAlgn="auto">
              <a:spcBef>
                <a:spcPts val="0"/>
              </a:spcBef>
              <a:spcAft>
                <a:spcPts val="0"/>
              </a:spcAft>
              <a:defRPr sz="1001" smtClean="0">
                <a:solidFill>
                  <a:schemeClr val="bg1"/>
                </a:solidFill>
                <a:latin typeface="+mn-lt"/>
                <a:ea typeface="+mn-ea"/>
                <a:cs typeface="+mn-cs"/>
              </a:defRPr>
            </a:lvl1pPr>
          </a:lstStyle>
          <a:p>
            <a:pPr defTabSz="457177">
              <a:defRPr/>
            </a:pPr>
            <a:fld id="{2FED3E49-FDCD-5D46-88C6-CE1FDFB21B04}" type="slidenum">
              <a:rPr lang="en-US" smtClean="0">
                <a:solidFill>
                  <a:prstClr val="white"/>
                </a:solidFill>
              </a:rPr>
              <a:pPr defTabSz="457177">
                <a:defRPr/>
              </a:pPr>
              <a:t>‹#›</a:t>
            </a:fld>
            <a:endParaRPr lang="en-US" dirty="0">
              <a:solidFill>
                <a:prstClr val="white"/>
              </a:solidFill>
            </a:endParaRPr>
          </a:p>
        </p:txBody>
      </p:sp>
    </p:spTree>
    <p:extLst>
      <p:ext uri="{BB962C8B-B14F-4D97-AF65-F5344CB8AC3E}">
        <p14:creationId xmlns:p14="http://schemas.microsoft.com/office/powerpoint/2010/main" val="3722493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xternal bar">
    <p:spTree>
      <p:nvGrpSpPr>
        <p:cNvPr id="1" name=""/>
        <p:cNvGrpSpPr/>
        <p:nvPr/>
      </p:nvGrpSpPr>
      <p:grpSpPr>
        <a:xfrm>
          <a:off x="0" y="0"/>
          <a:ext cx="0" cy="0"/>
          <a:chOff x="0" y="0"/>
          <a:chExt cx="0" cy="0"/>
        </a:xfrm>
      </p:grpSpPr>
      <p:sp>
        <p:nvSpPr>
          <p:cNvPr id="5" name="Rectangle 4"/>
          <p:cNvSpPr/>
          <p:nvPr userDrawn="1"/>
        </p:nvSpPr>
        <p:spPr>
          <a:xfrm>
            <a:off x="422828" y="1238204"/>
            <a:ext cx="246289" cy="4280529"/>
          </a:xfrm>
          <a:prstGeom prst="rect">
            <a:avLst/>
          </a:prstGeom>
          <a:solidFill>
            <a:schemeClr val="tx1"/>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177"/>
            <a:r>
              <a:rPr lang="en-US" sz="1001" dirty="0">
                <a:solidFill>
                  <a:prstClr val="white"/>
                </a:solidFill>
              </a:rPr>
              <a:t>EXTERNAL</a:t>
            </a:r>
          </a:p>
        </p:txBody>
      </p:sp>
      <p:sp>
        <p:nvSpPr>
          <p:cNvPr id="7" name="Footer Placeholder 6"/>
          <p:cNvSpPr>
            <a:spLocks noGrp="1"/>
          </p:cNvSpPr>
          <p:nvPr>
            <p:ph type="ftr" sz="quarter" idx="10"/>
          </p:nvPr>
        </p:nvSpPr>
        <p:spPr/>
        <p:txBody>
          <a:bodyPr/>
          <a:lstStyle/>
          <a:p>
            <a:endParaRPr lang="en-US">
              <a:solidFill>
                <a:prstClr val="black">
                  <a:tint val="75000"/>
                </a:prstClr>
              </a:solidFill>
            </a:endParaRPr>
          </a:p>
        </p:txBody>
      </p:sp>
      <p:sp>
        <p:nvSpPr>
          <p:cNvPr id="9" name="Text Placeholder 7"/>
          <p:cNvSpPr>
            <a:spLocks noGrp="1"/>
          </p:cNvSpPr>
          <p:nvPr>
            <p:ph type="body" sz="quarter" idx="14" hasCustomPrompt="1"/>
          </p:nvPr>
        </p:nvSpPr>
        <p:spPr>
          <a:xfrm>
            <a:off x="838200" y="1717199"/>
            <a:ext cx="10515600" cy="3801533"/>
          </a:xfrm>
          <a:prstGeom prst="rect">
            <a:avLst/>
          </a:prstGeom>
        </p:spPr>
        <p:txBody>
          <a:bodyPr/>
          <a:lstStyle>
            <a:lvl1pPr marL="0" indent="0">
              <a:buNone/>
              <a:defRPr sz="2400" b="0" baseline="0"/>
            </a:lvl1pPr>
          </a:lstStyle>
          <a:p>
            <a:pPr lvl="0"/>
            <a:r>
              <a:rPr lang="en-US" dirty="0"/>
              <a:t>Place text here</a:t>
            </a:r>
          </a:p>
        </p:txBody>
      </p:sp>
      <p:sp>
        <p:nvSpPr>
          <p:cNvPr id="16" name="Title 1"/>
          <p:cNvSpPr>
            <a:spLocks noGrp="1"/>
          </p:cNvSpPr>
          <p:nvPr>
            <p:ph type="title"/>
          </p:nvPr>
        </p:nvSpPr>
        <p:spPr>
          <a:xfrm>
            <a:off x="843776" y="243840"/>
            <a:ext cx="10515600" cy="569025"/>
          </a:xfrm>
          <a:prstGeom prst="rect">
            <a:avLst/>
          </a:prstGeom>
        </p:spPr>
        <p:txBody>
          <a:bodyPr/>
          <a:lstStyle>
            <a:lvl1pPr>
              <a:defRPr sz="3200" b="1">
                <a:latin typeface="+mn-lt"/>
              </a:defRPr>
            </a:lvl1pPr>
          </a:lstStyle>
          <a:p>
            <a:r>
              <a:rPr lang="en-US" dirty="0"/>
              <a:t>Click to edit Master title style</a:t>
            </a:r>
          </a:p>
        </p:txBody>
      </p:sp>
      <p:sp>
        <p:nvSpPr>
          <p:cNvPr id="18" name="Text Placeholder 7"/>
          <p:cNvSpPr>
            <a:spLocks noGrp="1"/>
          </p:cNvSpPr>
          <p:nvPr>
            <p:ph type="body" sz="quarter" idx="13" hasCustomPrompt="1"/>
          </p:nvPr>
        </p:nvSpPr>
        <p:spPr>
          <a:xfrm>
            <a:off x="838200" y="1238203"/>
            <a:ext cx="10515600" cy="411260"/>
          </a:xfrm>
          <a:prstGeom prst="rect">
            <a:avLst/>
          </a:prstGeom>
        </p:spPr>
        <p:txBody>
          <a:bodyPr/>
          <a:lstStyle>
            <a:lvl1pPr marL="0" indent="0">
              <a:buNone/>
              <a:defRPr sz="2667" b="1" baseline="0"/>
            </a:lvl1pPr>
          </a:lstStyle>
          <a:p>
            <a:pPr lvl="0"/>
            <a:r>
              <a:rPr lang="en-US" dirty="0"/>
              <a:t>Place text here</a:t>
            </a:r>
          </a:p>
        </p:txBody>
      </p:sp>
      <p:sp>
        <p:nvSpPr>
          <p:cNvPr id="20" name="Slide Number Placeholder 5"/>
          <p:cNvSpPr>
            <a:spLocks noGrp="1"/>
          </p:cNvSpPr>
          <p:nvPr>
            <p:ph type="sldNum" sz="quarter" idx="4"/>
          </p:nvPr>
        </p:nvSpPr>
        <p:spPr>
          <a:xfrm>
            <a:off x="11297253" y="6026518"/>
            <a:ext cx="335348" cy="338682"/>
          </a:xfrm>
          <a:prstGeom prst="rect">
            <a:avLst/>
          </a:prstGeom>
          <a:solidFill>
            <a:srgbClr val="9E0B0F"/>
          </a:solidFill>
        </p:spPr>
        <p:txBody>
          <a:bodyPr vert="horz" wrap="none" lIns="91440" tIns="91440" rIns="91440" bIns="91440" rtlCol="0" anchor="ctr">
            <a:spAutoFit/>
          </a:bodyPr>
          <a:lstStyle>
            <a:lvl1pPr algn="ctr" fontAlgn="auto">
              <a:spcBef>
                <a:spcPts val="0"/>
              </a:spcBef>
              <a:spcAft>
                <a:spcPts val="0"/>
              </a:spcAft>
              <a:defRPr sz="1001" smtClean="0">
                <a:solidFill>
                  <a:schemeClr val="bg1"/>
                </a:solidFill>
                <a:latin typeface="+mn-lt"/>
                <a:ea typeface="+mn-ea"/>
                <a:cs typeface="+mn-cs"/>
              </a:defRPr>
            </a:lvl1pPr>
          </a:lstStyle>
          <a:p>
            <a:pPr defTabSz="457177">
              <a:defRPr/>
            </a:pPr>
            <a:fld id="{2FED3E49-FDCD-5D46-88C6-CE1FDFB21B04}" type="slidenum">
              <a:rPr lang="en-US" smtClean="0">
                <a:solidFill>
                  <a:prstClr val="white"/>
                </a:solidFill>
              </a:rPr>
              <a:pPr defTabSz="457177">
                <a:defRPr/>
              </a:pPr>
              <a:t>‹#›</a:t>
            </a:fld>
            <a:endParaRPr lang="en-US" dirty="0">
              <a:solidFill>
                <a:prstClr val="white"/>
              </a:solidFill>
            </a:endParaRPr>
          </a:p>
        </p:txBody>
      </p:sp>
    </p:spTree>
    <p:extLst>
      <p:ext uri="{BB962C8B-B14F-4D97-AF65-F5344CB8AC3E}">
        <p14:creationId xmlns:p14="http://schemas.microsoft.com/office/powerpoint/2010/main" val="27569746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ternal bar">
    <p:spTree>
      <p:nvGrpSpPr>
        <p:cNvPr id="1" name=""/>
        <p:cNvGrpSpPr/>
        <p:nvPr/>
      </p:nvGrpSpPr>
      <p:grpSpPr>
        <a:xfrm>
          <a:off x="0" y="0"/>
          <a:ext cx="0" cy="0"/>
          <a:chOff x="0" y="0"/>
          <a:chExt cx="0" cy="0"/>
        </a:xfrm>
      </p:grpSpPr>
      <p:sp>
        <p:nvSpPr>
          <p:cNvPr id="6" name="Rectangle 5"/>
          <p:cNvSpPr/>
          <p:nvPr userDrawn="1"/>
        </p:nvSpPr>
        <p:spPr>
          <a:xfrm>
            <a:off x="422828" y="1238204"/>
            <a:ext cx="246289" cy="4280529"/>
          </a:xfrm>
          <a:prstGeom prst="rect">
            <a:avLst/>
          </a:prstGeom>
          <a:solidFill>
            <a:srgbClr val="9E0B0F"/>
          </a:solidFill>
          <a:ln>
            <a:solidFill>
              <a:srgbClr val="9E0B0F"/>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177"/>
            <a:r>
              <a:rPr lang="en-US" sz="1001" dirty="0">
                <a:solidFill>
                  <a:prstClr val="white"/>
                </a:solidFill>
              </a:rPr>
              <a:t>INTERNAL</a:t>
            </a:r>
          </a:p>
        </p:txBody>
      </p:sp>
      <p:sp>
        <p:nvSpPr>
          <p:cNvPr id="2" name="Footer Placeholder 1"/>
          <p:cNvSpPr>
            <a:spLocks noGrp="1"/>
          </p:cNvSpPr>
          <p:nvPr>
            <p:ph type="ftr" sz="quarter" idx="10"/>
          </p:nvPr>
        </p:nvSpPr>
        <p:spPr/>
        <p:txBody>
          <a:bodyPr/>
          <a:lstStyle/>
          <a:p>
            <a:endParaRPr lang="en-US">
              <a:solidFill>
                <a:prstClr val="black">
                  <a:tint val="75000"/>
                </a:prstClr>
              </a:solidFill>
            </a:endParaRPr>
          </a:p>
        </p:txBody>
      </p:sp>
      <p:sp>
        <p:nvSpPr>
          <p:cNvPr id="14" name="Text Placeholder 7"/>
          <p:cNvSpPr>
            <a:spLocks noGrp="1"/>
          </p:cNvSpPr>
          <p:nvPr>
            <p:ph type="body" sz="quarter" idx="14" hasCustomPrompt="1"/>
          </p:nvPr>
        </p:nvSpPr>
        <p:spPr>
          <a:xfrm>
            <a:off x="838200" y="1717199"/>
            <a:ext cx="10515600" cy="3801533"/>
          </a:xfrm>
          <a:prstGeom prst="rect">
            <a:avLst/>
          </a:prstGeom>
        </p:spPr>
        <p:txBody>
          <a:bodyPr/>
          <a:lstStyle>
            <a:lvl1pPr marL="0" indent="0">
              <a:buNone/>
              <a:defRPr sz="2400" b="0" baseline="0"/>
            </a:lvl1pPr>
          </a:lstStyle>
          <a:p>
            <a:pPr lvl="0"/>
            <a:r>
              <a:rPr lang="en-US" dirty="0"/>
              <a:t>Place text here</a:t>
            </a:r>
          </a:p>
        </p:txBody>
      </p:sp>
      <p:sp>
        <p:nvSpPr>
          <p:cNvPr id="19" name="Title 1"/>
          <p:cNvSpPr>
            <a:spLocks noGrp="1"/>
          </p:cNvSpPr>
          <p:nvPr>
            <p:ph type="title"/>
          </p:nvPr>
        </p:nvSpPr>
        <p:spPr>
          <a:xfrm>
            <a:off x="843776" y="243840"/>
            <a:ext cx="10515600" cy="569025"/>
          </a:xfrm>
          <a:prstGeom prst="rect">
            <a:avLst/>
          </a:prstGeom>
        </p:spPr>
        <p:txBody>
          <a:bodyPr/>
          <a:lstStyle>
            <a:lvl1pPr>
              <a:defRPr sz="3200" b="1">
                <a:latin typeface="+mn-lt"/>
              </a:defRPr>
            </a:lvl1pPr>
          </a:lstStyle>
          <a:p>
            <a:r>
              <a:rPr lang="en-US" dirty="0"/>
              <a:t>Click to edit Master title style</a:t>
            </a:r>
          </a:p>
        </p:txBody>
      </p:sp>
      <p:sp>
        <p:nvSpPr>
          <p:cNvPr id="21" name="Text Placeholder 7"/>
          <p:cNvSpPr>
            <a:spLocks noGrp="1"/>
          </p:cNvSpPr>
          <p:nvPr>
            <p:ph type="body" sz="quarter" idx="13" hasCustomPrompt="1"/>
          </p:nvPr>
        </p:nvSpPr>
        <p:spPr>
          <a:xfrm>
            <a:off x="838200" y="1238203"/>
            <a:ext cx="10515600" cy="411260"/>
          </a:xfrm>
          <a:prstGeom prst="rect">
            <a:avLst/>
          </a:prstGeom>
        </p:spPr>
        <p:txBody>
          <a:bodyPr/>
          <a:lstStyle>
            <a:lvl1pPr marL="0" indent="0">
              <a:buNone/>
              <a:defRPr sz="2667" b="1" baseline="0"/>
            </a:lvl1pPr>
          </a:lstStyle>
          <a:p>
            <a:pPr lvl="0"/>
            <a:r>
              <a:rPr lang="en-US" dirty="0"/>
              <a:t>Place text here</a:t>
            </a:r>
          </a:p>
        </p:txBody>
      </p:sp>
      <p:sp>
        <p:nvSpPr>
          <p:cNvPr id="23" name="Slide Number Placeholder 5"/>
          <p:cNvSpPr>
            <a:spLocks noGrp="1"/>
          </p:cNvSpPr>
          <p:nvPr>
            <p:ph type="sldNum" sz="quarter" idx="4"/>
          </p:nvPr>
        </p:nvSpPr>
        <p:spPr>
          <a:xfrm>
            <a:off x="11297253" y="6026518"/>
            <a:ext cx="335348" cy="338682"/>
          </a:xfrm>
          <a:prstGeom prst="rect">
            <a:avLst/>
          </a:prstGeom>
          <a:solidFill>
            <a:srgbClr val="9E0B0F"/>
          </a:solidFill>
        </p:spPr>
        <p:txBody>
          <a:bodyPr vert="horz" wrap="none" lIns="91440" tIns="91440" rIns="91440" bIns="91440" rtlCol="0" anchor="ctr">
            <a:spAutoFit/>
          </a:bodyPr>
          <a:lstStyle>
            <a:lvl1pPr algn="ctr" fontAlgn="auto">
              <a:spcBef>
                <a:spcPts val="0"/>
              </a:spcBef>
              <a:spcAft>
                <a:spcPts val="0"/>
              </a:spcAft>
              <a:defRPr sz="1001" smtClean="0">
                <a:solidFill>
                  <a:schemeClr val="bg1"/>
                </a:solidFill>
                <a:latin typeface="+mn-lt"/>
                <a:ea typeface="+mn-ea"/>
                <a:cs typeface="+mn-cs"/>
              </a:defRPr>
            </a:lvl1pPr>
          </a:lstStyle>
          <a:p>
            <a:pPr defTabSz="457177">
              <a:defRPr/>
            </a:pPr>
            <a:fld id="{2FED3E49-FDCD-5D46-88C6-CE1FDFB21B04}" type="slidenum">
              <a:rPr lang="en-US" smtClean="0">
                <a:solidFill>
                  <a:prstClr val="white"/>
                </a:solidFill>
              </a:rPr>
              <a:pPr defTabSz="457177">
                <a:defRPr/>
              </a:pPr>
              <a:t>‹#›</a:t>
            </a:fld>
            <a:endParaRPr lang="en-US" dirty="0">
              <a:solidFill>
                <a:prstClr val="white"/>
              </a:solidFill>
            </a:endParaRPr>
          </a:p>
        </p:txBody>
      </p:sp>
    </p:spTree>
    <p:extLst>
      <p:ext uri="{BB962C8B-B14F-4D97-AF65-F5344CB8AC3E}">
        <p14:creationId xmlns:p14="http://schemas.microsoft.com/office/powerpoint/2010/main" val="38075809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endParaRPr lang="en-US">
              <a:solidFill>
                <a:prstClr val="black">
                  <a:tint val="75000"/>
                </a:prstClr>
              </a:solidFill>
            </a:endParaRPr>
          </a:p>
        </p:txBody>
      </p:sp>
      <p:sp>
        <p:nvSpPr>
          <p:cNvPr id="4" name="Media Placeholder 3"/>
          <p:cNvSpPr>
            <a:spLocks noGrp="1"/>
          </p:cNvSpPr>
          <p:nvPr>
            <p:ph type="media" sz="quarter" idx="12" hasCustomPrompt="1"/>
          </p:nvPr>
        </p:nvSpPr>
        <p:spPr>
          <a:xfrm>
            <a:off x="1371600" y="1278734"/>
            <a:ext cx="9448800" cy="4300539"/>
          </a:xfrm>
          <a:prstGeom prst="rect">
            <a:avLst/>
          </a:prstGeom>
        </p:spPr>
        <p:txBody>
          <a:bodyPr/>
          <a:lstStyle>
            <a:lvl1pPr>
              <a:defRPr/>
            </a:lvl1pPr>
          </a:lstStyle>
          <a:p>
            <a:r>
              <a:rPr lang="en-US" dirty="0"/>
              <a:t>Video</a:t>
            </a:r>
          </a:p>
        </p:txBody>
      </p:sp>
      <p:sp>
        <p:nvSpPr>
          <p:cNvPr id="10" name="Title 1"/>
          <p:cNvSpPr>
            <a:spLocks noGrp="1"/>
          </p:cNvSpPr>
          <p:nvPr>
            <p:ph type="title"/>
          </p:nvPr>
        </p:nvSpPr>
        <p:spPr>
          <a:xfrm>
            <a:off x="843776" y="243840"/>
            <a:ext cx="10515600" cy="569025"/>
          </a:xfrm>
          <a:prstGeom prst="rect">
            <a:avLst/>
          </a:prstGeom>
        </p:spPr>
        <p:txBody>
          <a:bodyPr/>
          <a:lstStyle>
            <a:lvl1pPr>
              <a:defRPr sz="3200" b="1">
                <a:latin typeface="+mn-lt"/>
              </a:defRPr>
            </a:lvl1pPr>
          </a:lstStyle>
          <a:p>
            <a:r>
              <a:rPr lang="en-US" dirty="0"/>
              <a:t>Click to edit Master title style</a:t>
            </a:r>
          </a:p>
        </p:txBody>
      </p:sp>
      <p:sp>
        <p:nvSpPr>
          <p:cNvPr id="12" name="Slide Number Placeholder 5"/>
          <p:cNvSpPr>
            <a:spLocks noGrp="1"/>
          </p:cNvSpPr>
          <p:nvPr>
            <p:ph type="sldNum" sz="quarter" idx="4"/>
          </p:nvPr>
        </p:nvSpPr>
        <p:spPr>
          <a:xfrm>
            <a:off x="11297253" y="6026518"/>
            <a:ext cx="335348" cy="338682"/>
          </a:xfrm>
          <a:prstGeom prst="rect">
            <a:avLst/>
          </a:prstGeom>
          <a:solidFill>
            <a:srgbClr val="9E0B0F"/>
          </a:solidFill>
        </p:spPr>
        <p:txBody>
          <a:bodyPr vert="horz" wrap="none" lIns="91440" tIns="91440" rIns="91440" bIns="91440" rtlCol="0" anchor="ctr">
            <a:spAutoFit/>
          </a:bodyPr>
          <a:lstStyle>
            <a:lvl1pPr algn="ctr" fontAlgn="auto">
              <a:spcBef>
                <a:spcPts val="0"/>
              </a:spcBef>
              <a:spcAft>
                <a:spcPts val="0"/>
              </a:spcAft>
              <a:defRPr sz="1001" smtClean="0">
                <a:solidFill>
                  <a:schemeClr val="bg1"/>
                </a:solidFill>
                <a:latin typeface="+mn-lt"/>
                <a:ea typeface="+mn-ea"/>
                <a:cs typeface="+mn-cs"/>
              </a:defRPr>
            </a:lvl1pPr>
          </a:lstStyle>
          <a:p>
            <a:pPr defTabSz="457177">
              <a:defRPr/>
            </a:pPr>
            <a:fld id="{2FED3E49-FDCD-5D46-88C6-CE1FDFB21B04}" type="slidenum">
              <a:rPr lang="en-US" smtClean="0">
                <a:solidFill>
                  <a:prstClr val="white"/>
                </a:solidFill>
              </a:rPr>
              <a:pPr defTabSz="457177">
                <a:defRPr/>
              </a:pPr>
              <a:t>‹#›</a:t>
            </a:fld>
            <a:endParaRPr lang="en-US" dirty="0">
              <a:solidFill>
                <a:prstClr val="white"/>
              </a:solidFill>
            </a:endParaRPr>
          </a:p>
        </p:txBody>
      </p:sp>
    </p:spTree>
    <p:extLst>
      <p:ext uri="{BB962C8B-B14F-4D97-AF65-F5344CB8AC3E}">
        <p14:creationId xmlns:p14="http://schemas.microsoft.com/office/powerpoint/2010/main" val="334283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imple text left column">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endParaRPr lang="en-US">
              <a:solidFill>
                <a:prstClr val="black">
                  <a:tint val="75000"/>
                </a:prstClr>
              </a:solidFill>
            </a:endParaRPr>
          </a:p>
        </p:txBody>
      </p:sp>
      <p:sp>
        <p:nvSpPr>
          <p:cNvPr id="12" name="Title 1"/>
          <p:cNvSpPr>
            <a:spLocks noGrp="1"/>
          </p:cNvSpPr>
          <p:nvPr>
            <p:ph type="title"/>
          </p:nvPr>
        </p:nvSpPr>
        <p:spPr>
          <a:xfrm>
            <a:off x="843776" y="243840"/>
            <a:ext cx="10515600" cy="569025"/>
          </a:xfrm>
          <a:prstGeom prst="rect">
            <a:avLst/>
          </a:prstGeom>
        </p:spPr>
        <p:txBody>
          <a:bodyPr/>
          <a:lstStyle>
            <a:lvl1pPr>
              <a:defRPr sz="3200" b="1">
                <a:latin typeface="+mn-lt"/>
              </a:defRPr>
            </a:lvl1pPr>
          </a:lstStyle>
          <a:p>
            <a:r>
              <a:rPr lang="en-US" dirty="0"/>
              <a:t>Click to edit Master title style</a:t>
            </a:r>
          </a:p>
        </p:txBody>
      </p:sp>
      <p:sp>
        <p:nvSpPr>
          <p:cNvPr id="13" name="Text Placeholder 7"/>
          <p:cNvSpPr>
            <a:spLocks noGrp="1"/>
          </p:cNvSpPr>
          <p:nvPr>
            <p:ph type="body" sz="quarter" idx="12" hasCustomPrompt="1"/>
          </p:nvPr>
        </p:nvSpPr>
        <p:spPr>
          <a:xfrm>
            <a:off x="838201" y="1717199"/>
            <a:ext cx="4930697" cy="3801533"/>
          </a:xfrm>
          <a:prstGeom prst="rect">
            <a:avLst/>
          </a:prstGeom>
        </p:spPr>
        <p:txBody>
          <a:bodyPr/>
          <a:lstStyle>
            <a:lvl1pPr marL="0" indent="0">
              <a:buNone/>
              <a:defRPr sz="2400" b="0" baseline="0"/>
            </a:lvl1pPr>
          </a:lstStyle>
          <a:p>
            <a:pPr lvl="0"/>
            <a:r>
              <a:rPr lang="en-US" dirty="0"/>
              <a:t>Place text here</a:t>
            </a:r>
          </a:p>
        </p:txBody>
      </p:sp>
      <p:sp>
        <p:nvSpPr>
          <p:cNvPr id="14" name="Text Placeholder 7"/>
          <p:cNvSpPr>
            <a:spLocks noGrp="1"/>
          </p:cNvSpPr>
          <p:nvPr>
            <p:ph type="body" sz="quarter" idx="13" hasCustomPrompt="1"/>
          </p:nvPr>
        </p:nvSpPr>
        <p:spPr>
          <a:xfrm>
            <a:off x="838201" y="1238203"/>
            <a:ext cx="4930697" cy="411260"/>
          </a:xfrm>
          <a:prstGeom prst="rect">
            <a:avLst/>
          </a:prstGeom>
        </p:spPr>
        <p:txBody>
          <a:bodyPr/>
          <a:lstStyle>
            <a:lvl1pPr marL="0" indent="0">
              <a:buNone/>
              <a:defRPr sz="2667" b="1" baseline="0"/>
            </a:lvl1pPr>
          </a:lstStyle>
          <a:p>
            <a:pPr lvl="0"/>
            <a:r>
              <a:rPr lang="en-US" dirty="0"/>
              <a:t>Place text here</a:t>
            </a:r>
          </a:p>
        </p:txBody>
      </p:sp>
      <p:sp>
        <p:nvSpPr>
          <p:cNvPr id="17" name="Slide Number Placeholder 5"/>
          <p:cNvSpPr>
            <a:spLocks noGrp="1"/>
          </p:cNvSpPr>
          <p:nvPr>
            <p:ph type="sldNum" sz="quarter" idx="4"/>
          </p:nvPr>
        </p:nvSpPr>
        <p:spPr>
          <a:xfrm>
            <a:off x="11297253" y="6026518"/>
            <a:ext cx="335348" cy="338682"/>
          </a:xfrm>
          <a:prstGeom prst="rect">
            <a:avLst/>
          </a:prstGeom>
          <a:solidFill>
            <a:srgbClr val="9E0B0F"/>
          </a:solidFill>
        </p:spPr>
        <p:txBody>
          <a:bodyPr vert="horz" wrap="none" lIns="91440" tIns="91440" rIns="91440" bIns="91440" rtlCol="0" anchor="ctr">
            <a:spAutoFit/>
          </a:bodyPr>
          <a:lstStyle>
            <a:lvl1pPr algn="ctr" fontAlgn="auto">
              <a:spcBef>
                <a:spcPts val="0"/>
              </a:spcBef>
              <a:spcAft>
                <a:spcPts val="0"/>
              </a:spcAft>
              <a:defRPr sz="1001" smtClean="0">
                <a:solidFill>
                  <a:schemeClr val="bg1"/>
                </a:solidFill>
                <a:latin typeface="+mn-lt"/>
                <a:ea typeface="+mn-ea"/>
                <a:cs typeface="+mn-cs"/>
              </a:defRPr>
            </a:lvl1pPr>
          </a:lstStyle>
          <a:p>
            <a:pPr defTabSz="457177">
              <a:defRPr/>
            </a:pPr>
            <a:fld id="{2FED3E49-FDCD-5D46-88C6-CE1FDFB21B04}" type="slidenum">
              <a:rPr lang="en-US" smtClean="0">
                <a:solidFill>
                  <a:prstClr val="white"/>
                </a:solidFill>
              </a:rPr>
              <a:pPr defTabSz="457177">
                <a:defRPr/>
              </a:pPr>
              <a:t>‹#›</a:t>
            </a:fld>
            <a:endParaRPr lang="en-US" dirty="0">
              <a:solidFill>
                <a:prstClr val="white"/>
              </a:solidFill>
            </a:endParaRPr>
          </a:p>
        </p:txBody>
      </p:sp>
    </p:spTree>
    <p:extLst>
      <p:ext uri="{BB962C8B-B14F-4D97-AF65-F5344CB8AC3E}">
        <p14:creationId xmlns:p14="http://schemas.microsoft.com/office/powerpoint/2010/main" val="33107937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9" name="Title 1"/>
          <p:cNvSpPr>
            <a:spLocks noGrp="1"/>
          </p:cNvSpPr>
          <p:nvPr>
            <p:ph type="title"/>
          </p:nvPr>
        </p:nvSpPr>
        <p:spPr>
          <a:xfrm>
            <a:off x="843776" y="243840"/>
            <a:ext cx="10515600" cy="569025"/>
          </a:xfrm>
          <a:prstGeom prst="rect">
            <a:avLst/>
          </a:prstGeom>
        </p:spPr>
        <p:txBody>
          <a:bodyPr/>
          <a:lstStyle>
            <a:lvl1pPr>
              <a:defRPr sz="3200" b="1">
                <a:latin typeface="+mn-lt"/>
              </a:defRPr>
            </a:lvl1pPr>
          </a:lstStyle>
          <a:p>
            <a:r>
              <a:rPr lang="en-US" dirty="0"/>
              <a:t>Click to edit Master title style</a:t>
            </a:r>
          </a:p>
        </p:txBody>
      </p:sp>
      <p:sp>
        <p:nvSpPr>
          <p:cNvPr id="11" name="Slide Number Placeholder 5"/>
          <p:cNvSpPr>
            <a:spLocks noGrp="1"/>
          </p:cNvSpPr>
          <p:nvPr>
            <p:ph type="sldNum" sz="quarter" idx="4"/>
          </p:nvPr>
        </p:nvSpPr>
        <p:spPr>
          <a:xfrm>
            <a:off x="11297253" y="6026518"/>
            <a:ext cx="335348" cy="338682"/>
          </a:xfrm>
          <a:prstGeom prst="rect">
            <a:avLst/>
          </a:prstGeom>
          <a:solidFill>
            <a:srgbClr val="9E0B0F"/>
          </a:solidFill>
        </p:spPr>
        <p:txBody>
          <a:bodyPr vert="horz" wrap="none" lIns="91440" tIns="91440" rIns="91440" bIns="91440" rtlCol="0" anchor="ctr">
            <a:spAutoFit/>
          </a:bodyPr>
          <a:lstStyle>
            <a:lvl1pPr algn="ctr" fontAlgn="auto">
              <a:spcBef>
                <a:spcPts val="0"/>
              </a:spcBef>
              <a:spcAft>
                <a:spcPts val="0"/>
              </a:spcAft>
              <a:defRPr sz="1001" smtClean="0">
                <a:solidFill>
                  <a:schemeClr val="bg1"/>
                </a:solidFill>
                <a:latin typeface="+mn-lt"/>
                <a:ea typeface="+mn-ea"/>
                <a:cs typeface="+mn-cs"/>
              </a:defRPr>
            </a:lvl1pPr>
          </a:lstStyle>
          <a:p>
            <a:pPr defTabSz="457177">
              <a:defRPr/>
            </a:pPr>
            <a:fld id="{2FED3E49-FDCD-5D46-88C6-CE1FDFB21B04}" type="slidenum">
              <a:rPr lang="en-US" smtClean="0">
                <a:solidFill>
                  <a:prstClr val="white"/>
                </a:solidFill>
              </a:rPr>
              <a:pPr defTabSz="457177">
                <a:defRPr/>
              </a:pPr>
              <a:t>‹#›</a:t>
            </a:fld>
            <a:endParaRPr lang="en-US" dirty="0">
              <a:solidFill>
                <a:prstClr val="white"/>
              </a:solidFill>
            </a:endParaRPr>
          </a:p>
        </p:txBody>
      </p:sp>
    </p:spTree>
    <p:extLst>
      <p:ext uri="{BB962C8B-B14F-4D97-AF65-F5344CB8AC3E}">
        <p14:creationId xmlns:p14="http://schemas.microsoft.com/office/powerpoint/2010/main" val="1215579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Simple text with NAR logo">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46023" y="1630910"/>
            <a:ext cx="3531703" cy="3546764"/>
          </a:xfrm>
          <a:prstGeom prst="rect">
            <a:avLst/>
          </a:prstGeom>
        </p:spPr>
      </p:pic>
      <p:sp>
        <p:nvSpPr>
          <p:cNvPr id="9" name="Title 1"/>
          <p:cNvSpPr>
            <a:spLocks noGrp="1"/>
          </p:cNvSpPr>
          <p:nvPr>
            <p:ph type="title"/>
          </p:nvPr>
        </p:nvSpPr>
        <p:spPr>
          <a:xfrm>
            <a:off x="843776" y="243840"/>
            <a:ext cx="10515600" cy="569025"/>
          </a:xfrm>
          <a:prstGeom prst="rect">
            <a:avLst/>
          </a:prstGeom>
        </p:spPr>
        <p:txBody>
          <a:bodyPr/>
          <a:lstStyle>
            <a:lvl1pPr>
              <a:defRPr sz="3200" b="1">
                <a:latin typeface="+mn-lt"/>
              </a:defRPr>
            </a:lvl1pPr>
          </a:lstStyle>
          <a:p>
            <a:r>
              <a:rPr lang="en-US" dirty="0"/>
              <a:t>Click to edit Master title style</a:t>
            </a:r>
          </a:p>
        </p:txBody>
      </p:sp>
      <p:sp>
        <p:nvSpPr>
          <p:cNvPr id="14" name="Text Placeholder 7"/>
          <p:cNvSpPr>
            <a:spLocks noGrp="1"/>
          </p:cNvSpPr>
          <p:nvPr>
            <p:ph type="body" sz="quarter" idx="12" hasCustomPrompt="1"/>
          </p:nvPr>
        </p:nvSpPr>
        <p:spPr>
          <a:xfrm>
            <a:off x="838201" y="1717199"/>
            <a:ext cx="4930697" cy="3801533"/>
          </a:xfrm>
          <a:prstGeom prst="rect">
            <a:avLst/>
          </a:prstGeom>
        </p:spPr>
        <p:txBody>
          <a:bodyPr/>
          <a:lstStyle>
            <a:lvl1pPr marL="0" indent="0">
              <a:buNone/>
              <a:defRPr sz="2400" b="0" baseline="0"/>
            </a:lvl1pPr>
          </a:lstStyle>
          <a:p>
            <a:pPr lvl="0"/>
            <a:r>
              <a:rPr lang="en-US" dirty="0"/>
              <a:t>Place text here</a:t>
            </a:r>
          </a:p>
        </p:txBody>
      </p:sp>
      <p:sp>
        <p:nvSpPr>
          <p:cNvPr id="15" name="Text Placeholder 7"/>
          <p:cNvSpPr>
            <a:spLocks noGrp="1"/>
          </p:cNvSpPr>
          <p:nvPr>
            <p:ph type="body" sz="quarter" idx="13" hasCustomPrompt="1"/>
          </p:nvPr>
        </p:nvSpPr>
        <p:spPr>
          <a:xfrm>
            <a:off x="838201" y="1238203"/>
            <a:ext cx="4930697" cy="411260"/>
          </a:xfrm>
          <a:prstGeom prst="rect">
            <a:avLst/>
          </a:prstGeom>
        </p:spPr>
        <p:txBody>
          <a:bodyPr/>
          <a:lstStyle>
            <a:lvl1pPr marL="0" indent="0">
              <a:buNone/>
              <a:defRPr sz="2667" b="1" baseline="0"/>
            </a:lvl1pPr>
          </a:lstStyle>
          <a:p>
            <a:pPr lvl="0"/>
            <a:r>
              <a:rPr lang="en-US" dirty="0"/>
              <a:t>Place text here</a:t>
            </a:r>
          </a:p>
        </p:txBody>
      </p:sp>
      <p:sp>
        <p:nvSpPr>
          <p:cNvPr id="16" name="Slide Number Placeholder 5"/>
          <p:cNvSpPr>
            <a:spLocks noGrp="1"/>
          </p:cNvSpPr>
          <p:nvPr>
            <p:ph type="sldNum" sz="quarter" idx="4"/>
          </p:nvPr>
        </p:nvSpPr>
        <p:spPr>
          <a:xfrm>
            <a:off x="11297253" y="6026518"/>
            <a:ext cx="335348" cy="338682"/>
          </a:xfrm>
          <a:prstGeom prst="rect">
            <a:avLst/>
          </a:prstGeom>
          <a:solidFill>
            <a:srgbClr val="9E0B0F"/>
          </a:solidFill>
        </p:spPr>
        <p:txBody>
          <a:bodyPr vert="horz" wrap="none" lIns="91440" tIns="91440" rIns="91440" bIns="91440" rtlCol="0" anchor="ctr">
            <a:spAutoFit/>
          </a:bodyPr>
          <a:lstStyle>
            <a:lvl1pPr algn="ctr" fontAlgn="auto">
              <a:spcBef>
                <a:spcPts val="0"/>
              </a:spcBef>
              <a:spcAft>
                <a:spcPts val="0"/>
              </a:spcAft>
              <a:defRPr sz="1001" smtClean="0">
                <a:solidFill>
                  <a:schemeClr val="bg1"/>
                </a:solidFill>
                <a:latin typeface="+mn-lt"/>
                <a:ea typeface="+mn-ea"/>
                <a:cs typeface="+mn-cs"/>
              </a:defRPr>
            </a:lvl1pPr>
          </a:lstStyle>
          <a:p>
            <a:pPr marL="0" marR="0" lvl="0" indent="0" algn="ctr" defTabSz="457177" rtl="0" eaLnBrk="1" fontAlgn="auto" latinLnBrk="0" hangingPunct="1">
              <a:lnSpc>
                <a:spcPct val="100000"/>
              </a:lnSpc>
              <a:spcBef>
                <a:spcPts val="0"/>
              </a:spcBef>
              <a:spcAft>
                <a:spcPts val="0"/>
              </a:spcAft>
              <a:buClrTx/>
              <a:buSzTx/>
              <a:buFontTx/>
              <a:buNone/>
              <a:tabLst/>
              <a:defRPr/>
            </a:pPr>
            <a:fld id="{2FED3E49-FDCD-5D46-88C6-CE1FDFB21B04}" type="slidenum">
              <a:rPr kumimoji="0" lang="en-US" sz="1001"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177" rtl="0" eaLnBrk="1" fontAlgn="auto" latinLnBrk="0" hangingPunct="1">
                <a:lnSpc>
                  <a:spcPct val="100000"/>
                </a:lnSpc>
                <a:spcBef>
                  <a:spcPts val="0"/>
                </a:spcBef>
                <a:spcAft>
                  <a:spcPts val="0"/>
                </a:spcAft>
                <a:buClrTx/>
                <a:buSzTx/>
                <a:buFontTx/>
                <a:buNone/>
                <a:tabLst/>
                <a:defRPr/>
              </a:pPr>
              <a:t>‹#›</a:t>
            </a:fld>
            <a:endParaRPr kumimoji="0" lang="en-US" sz="10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03099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ext Placeholder 3"/>
          <p:cNvSpPr>
            <a:spLocks noGrp="1"/>
          </p:cNvSpPr>
          <p:nvPr>
            <p:ph type="body" sz="quarter" idx="10" hasCustomPrompt="1"/>
          </p:nvPr>
        </p:nvSpPr>
        <p:spPr>
          <a:xfrm>
            <a:off x="4253449" y="5362500"/>
            <a:ext cx="6018672" cy="430993"/>
          </a:xfrm>
          <a:prstGeom prst="rect">
            <a:avLst/>
          </a:prstGeom>
        </p:spPr>
        <p:txBody>
          <a:bodyPr lIns="0" rIns="0"/>
          <a:lstStyle>
            <a:lvl1pPr marL="0" indent="0" algn="r" rtl="0">
              <a:buNone/>
              <a:defRPr sz="2400">
                <a:solidFill>
                  <a:schemeClr val="bg1"/>
                </a:solidFill>
              </a:defRPr>
            </a:lvl1pPr>
          </a:lstStyle>
          <a:p>
            <a:pPr lvl="0"/>
            <a:r>
              <a:rPr lang="en-US" sz="3200" dirty="0"/>
              <a:t>Presentation Title</a:t>
            </a:r>
            <a:endParaRPr lang="en-US" dirty="0"/>
          </a:p>
        </p:txBody>
      </p:sp>
      <p:sp>
        <p:nvSpPr>
          <p:cNvPr id="8" name="Text Placeholder 3"/>
          <p:cNvSpPr>
            <a:spLocks noGrp="1"/>
          </p:cNvSpPr>
          <p:nvPr>
            <p:ph type="body" sz="quarter" idx="11" hasCustomPrompt="1"/>
          </p:nvPr>
        </p:nvSpPr>
        <p:spPr>
          <a:xfrm>
            <a:off x="5585821" y="5791482"/>
            <a:ext cx="4686300" cy="423689"/>
          </a:xfrm>
          <a:prstGeom prst="rect">
            <a:avLst/>
          </a:prstGeom>
        </p:spPr>
        <p:txBody>
          <a:bodyPr lIns="0" rIns="0"/>
          <a:lstStyle>
            <a:lvl1pPr marL="0" indent="0" algn="r" rtl="0">
              <a:buNone/>
              <a:defRPr sz="2400">
                <a:solidFill>
                  <a:schemeClr val="bg1"/>
                </a:solidFill>
              </a:defRPr>
            </a:lvl1pPr>
          </a:lstStyle>
          <a:p>
            <a:pPr lvl="0"/>
            <a:r>
              <a:rPr lang="en-US" sz="3200" dirty="0"/>
              <a:t>Date</a:t>
            </a:r>
            <a:endParaRPr lang="en-US" dirty="0"/>
          </a:p>
        </p:txBody>
      </p:sp>
    </p:spTree>
    <p:extLst>
      <p:ext uri="{BB962C8B-B14F-4D97-AF65-F5344CB8AC3E}">
        <p14:creationId xmlns:p14="http://schemas.microsoft.com/office/powerpoint/2010/main" val="26317237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Simple text left column">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a:xfrm>
            <a:off x="4038600" y="6356351"/>
            <a:ext cx="4114800" cy="365125"/>
          </a:xfrm>
          <a:prstGeom prst="rect">
            <a:avLst/>
          </a:prstGeom>
        </p:spPr>
        <p:txBody>
          <a:bodyPr/>
          <a:lstStyle/>
          <a:p>
            <a:endParaRPr lang="en-US">
              <a:solidFill>
                <a:prstClr val="black">
                  <a:tint val="75000"/>
                </a:prstClr>
              </a:solidFill>
            </a:endParaRPr>
          </a:p>
        </p:txBody>
      </p:sp>
      <p:sp>
        <p:nvSpPr>
          <p:cNvPr id="12" name="Title 1"/>
          <p:cNvSpPr>
            <a:spLocks noGrp="1"/>
          </p:cNvSpPr>
          <p:nvPr>
            <p:ph type="title"/>
          </p:nvPr>
        </p:nvSpPr>
        <p:spPr>
          <a:xfrm>
            <a:off x="843776" y="243840"/>
            <a:ext cx="10515600" cy="569025"/>
          </a:xfrm>
          <a:prstGeom prst="rect">
            <a:avLst/>
          </a:prstGeom>
        </p:spPr>
        <p:txBody>
          <a:bodyPr/>
          <a:lstStyle>
            <a:lvl1pPr>
              <a:defRPr sz="3200" b="1">
                <a:latin typeface="+mn-lt"/>
              </a:defRPr>
            </a:lvl1pPr>
          </a:lstStyle>
          <a:p>
            <a:r>
              <a:rPr lang="en-US" dirty="0"/>
              <a:t>Click to edit Master title style</a:t>
            </a:r>
          </a:p>
        </p:txBody>
      </p:sp>
      <p:sp>
        <p:nvSpPr>
          <p:cNvPr id="13" name="Text Placeholder 7"/>
          <p:cNvSpPr>
            <a:spLocks noGrp="1"/>
          </p:cNvSpPr>
          <p:nvPr>
            <p:ph type="body" sz="quarter" idx="12" hasCustomPrompt="1"/>
          </p:nvPr>
        </p:nvSpPr>
        <p:spPr>
          <a:xfrm>
            <a:off x="838201" y="1717199"/>
            <a:ext cx="4930697" cy="3801533"/>
          </a:xfrm>
          <a:prstGeom prst="rect">
            <a:avLst/>
          </a:prstGeom>
        </p:spPr>
        <p:txBody>
          <a:bodyPr/>
          <a:lstStyle>
            <a:lvl1pPr marL="0" indent="0">
              <a:buNone/>
              <a:defRPr sz="2400" b="0" baseline="0"/>
            </a:lvl1pPr>
          </a:lstStyle>
          <a:p>
            <a:pPr lvl="0"/>
            <a:r>
              <a:rPr lang="en-US" dirty="0"/>
              <a:t>Place text here</a:t>
            </a:r>
          </a:p>
        </p:txBody>
      </p:sp>
      <p:sp>
        <p:nvSpPr>
          <p:cNvPr id="14" name="Text Placeholder 7"/>
          <p:cNvSpPr>
            <a:spLocks noGrp="1"/>
          </p:cNvSpPr>
          <p:nvPr>
            <p:ph type="body" sz="quarter" idx="13" hasCustomPrompt="1"/>
          </p:nvPr>
        </p:nvSpPr>
        <p:spPr>
          <a:xfrm>
            <a:off x="838201" y="1238203"/>
            <a:ext cx="4930697" cy="411260"/>
          </a:xfrm>
          <a:prstGeom prst="rect">
            <a:avLst/>
          </a:prstGeom>
        </p:spPr>
        <p:txBody>
          <a:bodyPr/>
          <a:lstStyle>
            <a:lvl1pPr marL="0" indent="0">
              <a:buNone/>
              <a:defRPr sz="2667" b="1" baseline="0"/>
            </a:lvl1pPr>
          </a:lstStyle>
          <a:p>
            <a:pPr lvl="0"/>
            <a:r>
              <a:rPr lang="en-US" dirty="0"/>
              <a:t>Place text here</a:t>
            </a:r>
          </a:p>
        </p:txBody>
      </p:sp>
      <p:sp>
        <p:nvSpPr>
          <p:cNvPr id="17" name="Slide Number Placeholder 5"/>
          <p:cNvSpPr>
            <a:spLocks noGrp="1"/>
          </p:cNvSpPr>
          <p:nvPr>
            <p:ph type="sldNum" sz="quarter" idx="4"/>
          </p:nvPr>
        </p:nvSpPr>
        <p:spPr>
          <a:xfrm>
            <a:off x="11750040" y="6419088"/>
            <a:ext cx="335348" cy="338682"/>
          </a:xfrm>
          <a:prstGeom prst="rect">
            <a:avLst/>
          </a:prstGeom>
          <a:solidFill>
            <a:srgbClr val="9E0B0F"/>
          </a:solidFill>
        </p:spPr>
        <p:txBody>
          <a:bodyPr vert="horz" wrap="none" lIns="91440" tIns="91440" rIns="91440" bIns="91440" rtlCol="0" anchor="ctr">
            <a:spAutoFit/>
          </a:bodyPr>
          <a:lstStyle>
            <a:lvl1pPr algn="ctr" fontAlgn="auto">
              <a:spcBef>
                <a:spcPts val="0"/>
              </a:spcBef>
              <a:spcAft>
                <a:spcPts val="0"/>
              </a:spcAft>
              <a:defRPr sz="1001" smtClean="0">
                <a:solidFill>
                  <a:schemeClr val="bg1"/>
                </a:solidFill>
                <a:latin typeface="+mn-lt"/>
                <a:ea typeface="+mn-ea"/>
                <a:cs typeface="+mn-cs"/>
              </a:defRPr>
            </a:lvl1pPr>
          </a:lstStyle>
          <a:p>
            <a:pPr defTabSz="457177">
              <a:defRPr/>
            </a:pPr>
            <a:fld id="{2FED3E49-FDCD-5D46-88C6-CE1FDFB21B04}" type="slidenum">
              <a:rPr lang="en-US" smtClean="0">
                <a:solidFill>
                  <a:prstClr val="white"/>
                </a:solidFill>
              </a:rPr>
              <a:pPr defTabSz="457177">
                <a:defRPr/>
              </a:pPr>
              <a:t>‹#›</a:t>
            </a:fld>
            <a:endParaRPr lang="en-US" dirty="0">
              <a:solidFill>
                <a:prstClr val="white"/>
              </a:solidFill>
            </a:endParaRPr>
          </a:p>
        </p:txBody>
      </p:sp>
    </p:spTree>
    <p:extLst>
      <p:ext uri="{BB962C8B-B14F-4D97-AF65-F5344CB8AC3E}">
        <p14:creationId xmlns:p14="http://schemas.microsoft.com/office/powerpoint/2010/main" val="10347103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Simple text block">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a:xfrm>
            <a:off x="4038600" y="6356351"/>
            <a:ext cx="4114800" cy="365125"/>
          </a:xfrm>
          <a:prstGeom prst="rect">
            <a:avLst/>
          </a:prstGeom>
        </p:spPr>
        <p:txBody>
          <a:bodyPr/>
          <a:lstStyle/>
          <a:p>
            <a:endParaRPr lang="en-US">
              <a:solidFill>
                <a:prstClr val="black">
                  <a:tint val="75000"/>
                </a:prstClr>
              </a:solidFill>
            </a:endParaRPr>
          </a:p>
        </p:txBody>
      </p:sp>
      <p:sp>
        <p:nvSpPr>
          <p:cNvPr id="12" name="Title 1"/>
          <p:cNvSpPr>
            <a:spLocks noGrp="1"/>
          </p:cNvSpPr>
          <p:nvPr>
            <p:ph type="title"/>
          </p:nvPr>
        </p:nvSpPr>
        <p:spPr>
          <a:xfrm>
            <a:off x="843776" y="243840"/>
            <a:ext cx="10515600" cy="569025"/>
          </a:xfrm>
          <a:prstGeom prst="rect">
            <a:avLst/>
          </a:prstGeom>
        </p:spPr>
        <p:txBody>
          <a:bodyPr/>
          <a:lstStyle>
            <a:lvl1pPr>
              <a:defRPr sz="3200" b="1">
                <a:latin typeface="+mn-lt"/>
              </a:defRPr>
            </a:lvl1pPr>
          </a:lstStyle>
          <a:p>
            <a:r>
              <a:rPr lang="en-US" dirty="0"/>
              <a:t>Click to edit Master title style</a:t>
            </a:r>
          </a:p>
        </p:txBody>
      </p:sp>
      <p:sp>
        <p:nvSpPr>
          <p:cNvPr id="13" name="Text Placeholder 7"/>
          <p:cNvSpPr>
            <a:spLocks noGrp="1"/>
          </p:cNvSpPr>
          <p:nvPr>
            <p:ph type="body" sz="quarter" idx="12" hasCustomPrompt="1"/>
          </p:nvPr>
        </p:nvSpPr>
        <p:spPr>
          <a:xfrm>
            <a:off x="838200" y="1717199"/>
            <a:ext cx="10521176" cy="3801533"/>
          </a:xfrm>
          <a:prstGeom prst="rect">
            <a:avLst/>
          </a:prstGeom>
        </p:spPr>
        <p:txBody>
          <a:bodyPr/>
          <a:lstStyle>
            <a:lvl1pPr marL="0" indent="0">
              <a:buNone/>
              <a:defRPr sz="2400" b="0" baseline="0"/>
            </a:lvl1pPr>
          </a:lstStyle>
          <a:p>
            <a:pPr lvl="0"/>
            <a:r>
              <a:rPr lang="en-US" dirty="0"/>
              <a:t>Place text here</a:t>
            </a:r>
          </a:p>
        </p:txBody>
      </p:sp>
      <p:sp>
        <p:nvSpPr>
          <p:cNvPr id="14" name="Text Placeholder 7"/>
          <p:cNvSpPr>
            <a:spLocks noGrp="1"/>
          </p:cNvSpPr>
          <p:nvPr>
            <p:ph type="body" sz="quarter" idx="13" hasCustomPrompt="1"/>
          </p:nvPr>
        </p:nvSpPr>
        <p:spPr>
          <a:xfrm>
            <a:off x="838200" y="1238203"/>
            <a:ext cx="10521176" cy="411260"/>
          </a:xfrm>
          <a:prstGeom prst="rect">
            <a:avLst/>
          </a:prstGeom>
        </p:spPr>
        <p:txBody>
          <a:bodyPr/>
          <a:lstStyle>
            <a:lvl1pPr marL="0" indent="0">
              <a:buNone/>
              <a:defRPr sz="2667" b="1" baseline="0"/>
            </a:lvl1pPr>
          </a:lstStyle>
          <a:p>
            <a:pPr lvl="0"/>
            <a:r>
              <a:rPr lang="en-US" dirty="0"/>
              <a:t>Place text here</a:t>
            </a:r>
          </a:p>
        </p:txBody>
      </p:sp>
      <p:sp>
        <p:nvSpPr>
          <p:cNvPr id="17" name="Slide Number Placeholder 5"/>
          <p:cNvSpPr>
            <a:spLocks noGrp="1"/>
          </p:cNvSpPr>
          <p:nvPr>
            <p:ph type="sldNum" sz="quarter" idx="4"/>
          </p:nvPr>
        </p:nvSpPr>
        <p:spPr>
          <a:xfrm>
            <a:off x="11750040" y="6419088"/>
            <a:ext cx="335348" cy="338682"/>
          </a:xfrm>
          <a:prstGeom prst="rect">
            <a:avLst/>
          </a:prstGeom>
          <a:solidFill>
            <a:srgbClr val="9E0B0F"/>
          </a:solidFill>
        </p:spPr>
        <p:txBody>
          <a:bodyPr vert="horz" wrap="none" lIns="91440" tIns="91440" rIns="91440" bIns="91440" rtlCol="0" anchor="ctr">
            <a:spAutoFit/>
          </a:bodyPr>
          <a:lstStyle>
            <a:lvl1pPr algn="ctr" fontAlgn="auto">
              <a:spcBef>
                <a:spcPts val="0"/>
              </a:spcBef>
              <a:spcAft>
                <a:spcPts val="0"/>
              </a:spcAft>
              <a:defRPr sz="1001" smtClean="0">
                <a:solidFill>
                  <a:schemeClr val="bg1"/>
                </a:solidFill>
                <a:latin typeface="+mn-lt"/>
                <a:ea typeface="+mn-ea"/>
                <a:cs typeface="+mn-cs"/>
              </a:defRPr>
            </a:lvl1pPr>
          </a:lstStyle>
          <a:p>
            <a:pPr defTabSz="457177">
              <a:defRPr/>
            </a:pPr>
            <a:fld id="{2FED3E49-FDCD-5D46-88C6-CE1FDFB21B04}" type="slidenum">
              <a:rPr lang="en-US" smtClean="0">
                <a:solidFill>
                  <a:prstClr val="white"/>
                </a:solidFill>
              </a:rPr>
              <a:pPr defTabSz="457177">
                <a:defRPr/>
              </a:pPr>
              <a:t>‹#›</a:t>
            </a:fld>
            <a:endParaRPr lang="en-US" dirty="0">
              <a:solidFill>
                <a:prstClr val="white"/>
              </a:solidFill>
            </a:endParaRPr>
          </a:p>
        </p:txBody>
      </p:sp>
    </p:spTree>
    <p:extLst>
      <p:ext uri="{BB962C8B-B14F-4D97-AF65-F5344CB8AC3E}">
        <p14:creationId xmlns:p14="http://schemas.microsoft.com/office/powerpoint/2010/main" val="8714444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Simple text 2 column">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a:xfrm>
            <a:off x="4038600" y="6356351"/>
            <a:ext cx="4114800" cy="365125"/>
          </a:xfrm>
          <a:prstGeom prst="rect">
            <a:avLst/>
          </a:prstGeom>
        </p:spPr>
        <p:txBody>
          <a:bodyPr/>
          <a:lstStyle/>
          <a:p>
            <a:endParaRPr lang="en-US">
              <a:solidFill>
                <a:prstClr val="black">
                  <a:tint val="75000"/>
                </a:prstClr>
              </a:solidFill>
            </a:endParaRPr>
          </a:p>
        </p:txBody>
      </p:sp>
      <p:sp>
        <p:nvSpPr>
          <p:cNvPr id="15" name="Title 1"/>
          <p:cNvSpPr>
            <a:spLocks noGrp="1"/>
          </p:cNvSpPr>
          <p:nvPr>
            <p:ph type="title"/>
          </p:nvPr>
        </p:nvSpPr>
        <p:spPr>
          <a:xfrm>
            <a:off x="843776" y="243840"/>
            <a:ext cx="10515600" cy="569025"/>
          </a:xfrm>
          <a:prstGeom prst="rect">
            <a:avLst/>
          </a:prstGeom>
        </p:spPr>
        <p:txBody>
          <a:bodyPr/>
          <a:lstStyle>
            <a:lvl1pPr>
              <a:defRPr sz="3200" b="1">
                <a:latin typeface="+mn-lt"/>
              </a:defRPr>
            </a:lvl1pPr>
          </a:lstStyle>
          <a:p>
            <a:r>
              <a:rPr lang="en-US" dirty="0"/>
              <a:t>Click to edit Master title style</a:t>
            </a:r>
          </a:p>
        </p:txBody>
      </p:sp>
      <p:sp>
        <p:nvSpPr>
          <p:cNvPr id="16" name="Text Placeholder 7"/>
          <p:cNvSpPr>
            <a:spLocks noGrp="1"/>
          </p:cNvSpPr>
          <p:nvPr>
            <p:ph type="body" sz="quarter" idx="12" hasCustomPrompt="1"/>
          </p:nvPr>
        </p:nvSpPr>
        <p:spPr>
          <a:xfrm>
            <a:off x="838201" y="1717199"/>
            <a:ext cx="4930697" cy="3801533"/>
          </a:xfrm>
          <a:prstGeom prst="rect">
            <a:avLst/>
          </a:prstGeom>
        </p:spPr>
        <p:txBody>
          <a:bodyPr/>
          <a:lstStyle>
            <a:lvl1pPr marL="0" indent="0">
              <a:buNone/>
              <a:defRPr sz="2400" b="0" baseline="0"/>
            </a:lvl1pPr>
          </a:lstStyle>
          <a:p>
            <a:pPr lvl="0"/>
            <a:r>
              <a:rPr lang="en-US" dirty="0"/>
              <a:t>Place text here</a:t>
            </a:r>
          </a:p>
        </p:txBody>
      </p:sp>
      <p:sp>
        <p:nvSpPr>
          <p:cNvPr id="17" name="Text Placeholder 7"/>
          <p:cNvSpPr>
            <a:spLocks noGrp="1"/>
          </p:cNvSpPr>
          <p:nvPr>
            <p:ph type="body" sz="quarter" idx="13" hasCustomPrompt="1"/>
          </p:nvPr>
        </p:nvSpPr>
        <p:spPr>
          <a:xfrm>
            <a:off x="838201" y="1238203"/>
            <a:ext cx="4930697" cy="411260"/>
          </a:xfrm>
          <a:prstGeom prst="rect">
            <a:avLst/>
          </a:prstGeom>
        </p:spPr>
        <p:txBody>
          <a:bodyPr/>
          <a:lstStyle>
            <a:lvl1pPr marL="0" indent="0">
              <a:buNone/>
              <a:defRPr sz="2667" b="1" baseline="0"/>
            </a:lvl1pPr>
          </a:lstStyle>
          <a:p>
            <a:pPr lvl="0"/>
            <a:r>
              <a:rPr lang="en-US" dirty="0"/>
              <a:t>Place text here</a:t>
            </a:r>
          </a:p>
        </p:txBody>
      </p:sp>
      <p:sp>
        <p:nvSpPr>
          <p:cNvPr id="20" name="Text Placeholder 7"/>
          <p:cNvSpPr>
            <a:spLocks noGrp="1"/>
          </p:cNvSpPr>
          <p:nvPr>
            <p:ph type="body" sz="quarter" idx="14" hasCustomPrompt="1"/>
          </p:nvPr>
        </p:nvSpPr>
        <p:spPr>
          <a:xfrm>
            <a:off x="6428680" y="1717199"/>
            <a:ext cx="4930697" cy="3801533"/>
          </a:xfrm>
          <a:prstGeom prst="rect">
            <a:avLst/>
          </a:prstGeom>
        </p:spPr>
        <p:txBody>
          <a:bodyPr/>
          <a:lstStyle>
            <a:lvl1pPr marL="0" indent="0">
              <a:buNone/>
              <a:defRPr sz="2400" b="0" baseline="0"/>
            </a:lvl1pPr>
          </a:lstStyle>
          <a:p>
            <a:pPr lvl="0"/>
            <a:r>
              <a:rPr lang="en-US" dirty="0"/>
              <a:t>Place text here</a:t>
            </a:r>
          </a:p>
        </p:txBody>
      </p:sp>
      <p:sp>
        <p:nvSpPr>
          <p:cNvPr id="21" name="Text Placeholder 7"/>
          <p:cNvSpPr>
            <a:spLocks noGrp="1"/>
          </p:cNvSpPr>
          <p:nvPr>
            <p:ph type="body" sz="quarter" idx="15" hasCustomPrompt="1"/>
          </p:nvPr>
        </p:nvSpPr>
        <p:spPr>
          <a:xfrm>
            <a:off x="6428680" y="1238203"/>
            <a:ext cx="4930697" cy="411260"/>
          </a:xfrm>
          <a:prstGeom prst="rect">
            <a:avLst/>
          </a:prstGeom>
        </p:spPr>
        <p:txBody>
          <a:bodyPr/>
          <a:lstStyle>
            <a:lvl1pPr marL="0" indent="0">
              <a:buNone/>
              <a:defRPr sz="2667" b="1" baseline="0"/>
            </a:lvl1pPr>
          </a:lstStyle>
          <a:p>
            <a:pPr lvl="0"/>
            <a:r>
              <a:rPr lang="en-US" dirty="0"/>
              <a:t>Place text here</a:t>
            </a:r>
          </a:p>
        </p:txBody>
      </p:sp>
      <p:sp>
        <p:nvSpPr>
          <p:cNvPr id="23" name="Slide Number Placeholder 5"/>
          <p:cNvSpPr>
            <a:spLocks noGrp="1"/>
          </p:cNvSpPr>
          <p:nvPr>
            <p:ph type="sldNum" sz="quarter" idx="4"/>
          </p:nvPr>
        </p:nvSpPr>
        <p:spPr>
          <a:xfrm>
            <a:off x="11750040" y="6419088"/>
            <a:ext cx="335348" cy="338682"/>
          </a:xfrm>
          <a:prstGeom prst="rect">
            <a:avLst/>
          </a:prstGeom>
          <a:solidFill>
            <a:srgbClr val="9E0B0F"/>
          </a:solidFill>
        </p:spPr>
        <p:txBody>
          <a:bodyPr vert="horz" wrap="none" lIns="91440" tIns="91440" rIns="91440" bIns="91440" rtlCol="0" anchor="ctr">
            <a:spAutoFit/>
          </a:bodyPr>
          <a:lstStyle>
            <a:lvl1pPr algn="ctr" fontAlgn="auto">
              <a:spcBef>
                <a:spcPts val="0"/>
              </a:spcBef>
              <a:spcAft>
                <a:spcPts val="0"/>
              </a:spcAft>
              <a:defRPr sz="1001" smtClean="0">
                <a:solidFill>
                  <a:schemeClr val="bg1"/>
                </a:solidFill>
                <a:latin typeface="+mn-lt"/>
                <a:ea typeface="+mn-ea"/>
                <a:cs typeface="+mn-cs"/>
              </a:defRPr>
            </a:lvl1pPr>
          </a:lstStyle>
          <a:p>
            <a:pPr defTabSz="457177">
              <a:defRPr/>
            </a:pPr>
            <a:fld id="{2FED3E49-FDCD-5D46-88C6-CE1FDFB21B04}" type="slidenum">
              <a:rPr lang="en-US" smtClean="0">
                <a:solidFill>
                  <a:prstClr val="white"/>
                </a:solidFill>
              </a:rPr>
              <a:pPr defTabSz="457177">
                <a:defRPr/>
              </a:pPr>
              <a:t>‹#›</a:t>
            </a:fld>
            <a:endParaRPr lang="en-US" dirty="0">
              <a:solidFill>
                <a:prstClr val="white"/>
              </a:solidFill>
            </a:endParaRPr>
          </a:p>
        </p:txBody>
      </p:sp>
    </p:spTree>
    <p:extLst>
      <p:ext uri="{BB962C8B-B14F-4D97-AF65-F5344CB8AC3E}">
        <p14:creationId xmlns:p14="http://schemas.microsoft.com/office/powerpoint/2010/main" val="40567707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Simple text with photo">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a:xfrm>
            <a:off x="4038600" y="6356351"/>
            <a:ext cx="4114800" cy="365125"/>
          </a:xfrm>
          <a:prstGeom prst="rect">
            <a:avLst/>
          </a:prstGeom>
        </p:spPr>
        <p:txBody>
          <a:bodyPr/>
          <a:lstStyle/>
          <a:p>
            <a:endParaRPr lang="en-US">
              <a:solidFill>
                <a:prstClr val="black">
                  <a:tint val="75000"/>
                </a:prstClr>
              </a:solidFill>
            </a:endParaRPr>
          </a:p>
        </p:txBody>
      </p:sp>
      <p:sp>
        <p:nvSpPr>
          <p:cNvPr id="4" name="Picture Placeholder 3"/>
          <p:cNvSpPr>
            <a:spLocks noGrp="1"/>
          </p:cNvSpPr>
          <p:nvPr>
            <p:ph type="pic" sz="quarter" idx="14"/>
          </p:nvPr>
        </p:nvSpPr>
        <p:spPr>
          <a:xfrm>
            <a:off x="6604000" y="1531197"/>
            <a:ext cx="4345517" cy="3801005"/>
          </a:xfrm>
          <a:prstGeom prst="rect">
            <a:avLst/>
          </a:prstGeom>
        </p:spPr>
        <p:txBody>
          <a:bodyPr/>
          <a:lstStyle/>
          <a:p>
            <a:endParaRPr lang="en-US"/>
          </a:p>
        </p:txBody>
      </p:sp>
      <p:sp>
        <p:nvSpPr>
          <p:cNvPr id="15" name="Title 1"/>
          <p:cNvSpPr>
            <a:spLocks noGrp="1"/>
          </p:cNvSpPr>
          <p:nvPr>
            <p:ph type="title"/>
          </p:nvPr>
        </p:nvSpPr>
        <p:spPr>
          <a:xfrm>
            <a:off x="843776" y="243840"/>
            <a:ext cx="10515600" cy="569025"/>
          </a:xfrm>
          <a:prstGeom prst="rect">
            <a:avLst/>
          </a:prstGeom>
        </p:spPr>
        <p:txBody>
          <a:bodyPr/>
          <a:lstStyle>
            <a:lvl1pPr>
              <a:defRPr sz="3200" b="1">
                <a:latin typeface="+mn-lt"/>
              </a:defRPr>
            </a:lvl1pPr>
          </a:lstStyle>
          <a:p>
            <a:r>
              <a:rPr lang="en-US" dirty="0"/>
              <a:t>Click to edit Master title style</a:t>
            </a:r>
          </a:p>
        </p:txBody>
      </p:sp>
      <p:sp>
        <p:nvSpPr>
          <p:cNvPr id="16" name="Text Placeholder 7"/>
          <p:cNvSpPr>
            <a:spLocks noGrp="1"/>
          </p:cNvSpPr>
          <p:nvPr>
            <p:ph type="body" sz="quarter" idx="12" hasCustomPrompt="1"/>
          </p:nvPr>
        </p:nvSpPr>
        <p:spPr>
          <a:xfrm>
            <a:off x="838201" y="1717199"/>
            <a:ext cx="4930697" cy="3801533"/>
          </a:xfrm>
          <a:prstGeom prst="rect">
            <a:avLst/>
          </a:prstGeom>
        </p:spPr>
        <p:txBody>
          <a:bodyPr/>
          <a:lstStyle>
            <a:lvl1pPr marL="0" indent="0">
              <a:buNone/>
              <a:defRPr sz="2400" b="0" baseline="0"/>
            </a:lvl1pPr>
          </a:lstStyle>
          <a:p>
            <a:pPr lvl="0"/>
            <a:r>
              <a:rPr lang="en-US" dirty="0"/>
              <a:t>Place text here</a:t>
            </a:r>
          </a:p>
        </p:txBody>
      </p:sp>
      <p:sp>
        <p:nvSpPr>
          <p:cNvPr id="17" name="Text Placeholder 7"/>
          <p:cNvSpPr>
            <a:spLocks noGrp="1"/>
          </p:cNvSpPr>
          <p:nvPr>
            <p:ph type="body" sz="quarter" idx="13" hasCustomPrompt="1"/>
          </p:nvPr>
        </p:nvSpPr>
        <p:spPr>
          <a:xfrm>
            <a:off x="838201" y="1238203"/>
            <a:ext cx="4930697" cy="411260"/>
          </a:xfrm>
          <a:prstGeom prst="rect">
            <a:avLst/>
          </a:prstGeom>
        </p:spPr>
        <p:txBody>
          <a:bodyPr/>
          <a:lstStyle>
            <a:lvl1pPr marL="0" indent="0">
              <a:buNone/>
              <a:defRPr sz="2667" b="1" baseline="0"/>
            </a:lvl1pPr>
          </a:lstStyle>
          <a:p>
            <a:pPr lvl="0"/>
            <a:r>
              <a:rPr lang="en-US" dirty="0"/>
              <a:t>Place text here</a:t>
            </a:r>
          </a:p>
        </p:txBody>
      </p:sp>
      <p:sp>
        <p:nvSpPr>
          <p:cNvPr id="19" name="Slide Number Placeholder 5"/>
          <p:cNvSpPr>
            <a:spLocks noGrp="1"/>
          </p:cNvSpPr>
          <p:nvPr>
            <p:ph type="sldNum" sz="quarter" idx="4"/>
          </p:nvPr>
        </p:nvSpPr>
        <p:spPr>
          <a:xfrm>
            <a:off x="11751398" y="6419088"/>
            <a:ext cx="335348" cy="338682"/>
          </a:xfrm>
          <a:prstGeom prst="rect">
            <a:avLst/>
          </a:prstGeom>
          <a:solidFill>
            <a:srgbClr val="9E0B0F"/>
          </a:solidFill>
        </p:spPr>
        <p:txBody>
          <a:bodyPr vert="horz" wrap="none" lIns="91440" tIns="91440" rIns="91440" bIns="91440" rtlCol="0" anchor="ctr">
            <a:spAutoFit/>
          </a:bodyPr>
          <a:lstStyle>
            <a:lvl1pPr algn="ctr" fontAlgn="auto">
              <a:spcBef>
                <a:spcPts val="0"/>
              </a:spcBef>
              <a:spcAft>
                <a:spcPts val="0"/>
              </a:spcAft>
              <a:defRPr sz="1001" smtClean="0">
                <a:solidFill>
                  <a:schemeClr val="bg1"/>
                </a:solidFill>
                <a:latin typeface="+mn-lt"/>
                <a:ea typeface="+mn-ea"/>
                <a:cs typeface="+mn-cs"/>
              </a:defRPr>
            </a:lvl1pPr>
          </a:lstStyle>
          <a:p>
            <a:pPr defTabSz="457177">
              <a:defRPr/>
            </a:pPr>
            <a:fld id="{2FED3E49-FDCD-5D46-88C6-CE1FDFB21B04}" type="slidenum">
              <a:rPr lang="en-US" smtClean="0">
                <a:solidFill>
                  <a:prstClr val="white"/>
                </a:solidFill>
              </a:rPr>
              <a:pPr defTabSz="457177">
                <a:defRPr/>
              </a:pPr>
              <a:t>‹#›</a:t>
            </a:fld>
            <a:endParaRPr lang="en-US" dirty="0">
              <a:solidFill>
                <a:prstClr val="white"/>
              </a:solidFill>
            </a:endParaRPr>
          </a:p>
        </p:txBody>
      </p:sp>
    </p:spTree>
    <p:extLst>
      <p:ext uri="{BB962C8B-B14F-4D97-AF65-F5344CB8AC3E}">
        <p14:creationId xmlns:p14="http://schemas.microsoft.com/office/powerpoint/2010/main" val="40709280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6" name="Footer Placeholder 5"/>
          <p:cNvSpPr>
            <a:spLocks noGrp="1"/>
          </p:cNvSpPr>
          <p:nvPr>
            <p:ph type="ftr" sz="quarter" idx="10"/>
          </p:nvPr>
        </p:nvSpPr>
        <p:spPr>
          <a:xfrm>
            <a:off x="4038600" y="6356351"/>
            <a:ext cx="4114800" cy="365125"/>
          </a:xfrm>
          <a:prstGeom prst="rect">
            <a:avLst/>
          </a:prstGeom>
        </p:spPr>
        <p:txBody>
          <a:bodyPr/>
          <a:lstStyle/>
          <a:p>
            <a:endParaRPr lang="en-US">
              <a:solidFill>
                <a:prstClr val="black">
                  <a:tint val="75000"/>
                </a:prstClr>
              </a:solidFill>
            </a:endParaRPr>
          </a:p>
        </p:txBody>
      </p:sp>
      <p:sp>
        <p:nvSpPr>
          <p:cNvPr id="11" name="Text Placeholder 10"/>
          <p:cNvSpPr>
            <a:spLocks noGrp="1"/>
          </p:cNvSpPr>
          <p:nvPr>
            <p:ph type="body" sz="quarter" idx="12"/>
          </p:nvPr>
        </p:nvSpPr>
        <p:spPr>
          <a:xfrm>
            <a:off x="838207" y="1717199"/>
            <a:ext cx="10515601" cy="3801533"/>
          </a:xfrm>
          <a:prstGeom prst="rect">
            <a:avLst/>
          </a:prstGeom>
        </p:spPr>
        <p:txBody>
          <a:bodyPr/>
          <a:lstStyle>
            <a:lvl1pPr>
              <a:buClr>
                <a:schemeClr val="tx2"/>
              </a:buClr>
              <a:defRPr sz="2400"/>
            </a:lvl1pPr>
            <a:lvl2pPr>
              <a:buClr>
                <a:schemeClr val="tx2"/>
              </a:buClr>
              <a:defRPr sz="2400"/>
            </a:lvl2pPr>
            <a:lvl3pPr>
              <a:buClr>
                <a:schemeClr val="tx2"/>
              </a:buClr>
              <a:defRPr sz="2133"/>
            </a:lvl3pPr>
            <a:lvl4pPr>
              <a:buClr>
                <a:schemeClr val="tx2"/>
              </a:buClr>
              <a:defRPr sz="2133"/>
            </a:lvl4pPr>
            <a:lvl5pPr>
              <a:buClr>
                <a:schemeClr val="tx2"/>
              </a:buCl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p:cNvSpPr>
            <a:spLocks noGrp="1"/>
          </p:cNvSpPr>
          <p:nvPr>
            <p:ph type="title"/>
          </p:nvPr>
        </p:nvSpPr>
        <p:spPr>
          <a:xfrm>
            <a:off x="843776" y="243840"/>
            <a:ext cx="10515600" cy="569025"/>
          </a:xfrm>
          <a:prstGeom prst="rect">
            <a:avLst/>
          </a:prstGeom>
        </p:spPr>
        <p:txBody>
          <a:bodyPr/>
          <a:lstStyle>
            <a:lvl1pPr>
              <a:defRPr sz="3200" b="1">
                <a:latin typeface="+mn-lt"/>
              </a:defRPr>
            </a:lvl1pPr>
          </a:lstStyle>
          <a:p>
            <a:r>
              <a:rPr lang="en-US" dirty="0"/>
              <a:t>Click to edit Master title style</a:t>
            </a:r>
          </a:p>
        </p:txBody>
      </p:sp>
      <p:sp>
        <p:nvSpPr>
          <p:cNvPr id="15" name="Text Placeholder 7"/>
          <p:cNvSpPr>
            <a:spLocks noGrp="1"/>
          </p:cNvSpPr>
          <p:nvPr>
            <p:ph type="body" sz="quarter" idx="15" hasCustomPrompt="1"/>
          </p:nvPr>
        </p:nvSpPr>
        <p:spPr>
          <a:xfrm>
            <a:off x="838200" y="1239223"/>
            <a:ext cx="10515600" cy="411260"/>
          </a:xfrm>
          <a:prstGeom prst="rect">
            <a:avLst/>
          </a:prstGeom>
        </p:spPr>
        <p:txBody>
          <a:bodyPr/>
          <a:lstStyle>
            <a:lvl1pPr marL="0" indent="0">
              <a:buNone/>
              <a:defRPr sz="2667" b="1" baseline="0"/>
            </a:lvl1pPr>
          </a:lstStyle>
          <a:p>
            <a:pPr lvl="0"/>
            <a:r>
              <a:rPr lang="en-US" dirty="0"/>
              <a:t>Place text here</a:t>
            </a:r>
          </a:p>
        </p:txBody>
      </p:sp>
      <p:sp>
        <p:nvSpPr>
          <p:cNvPr id="17" name="Slide Number Placeholder 5"/>
          <p:cNvSpPr>
            <a:spLocks noGrp="1"/>
          </p:cNvSpPr>
          <p:nvPr>
            <p:ph type="sldNum" sz="quarter" idx="4"/>
          </p:nvPr>
        </p:nvSpPr>
        <p:spPr>
          <a:xfrm>
            <a:off x="11750040" y="6419088"/>
            <a:ext cx="335348" cy="338682"/>
          </a:xfrm>
          <a:prstGeom prst="rect">
            <a:avLst/>
          </a:prstGeom>
          <a:solidFill>
            <a:srgbClr val="9E0B0F"/>
          </a:solidFill>
        </p:spPr>
        <p:txBody>
          <a:bodyPr vert="horz" wrap="none" lIns="91440" tIns="91440" rIns="91440" bIns="91440" rtlCol="0" anchor="ctr">
            <a:spAutoFit/>
          </a:bodyPr>
          <a:lstStyle>
            <a:lvl1pPr algn="ctr" fontAlgn="auto">
              <a:spcBef>
                <a:spcPts val="0"/>
              </a:spcBef>
              <a:spcAft>
                <a:spcPts val="0"/>
              </a:spcAft>
              <a:defRPr sz="1001" smtClean="0">
                <a:solidFill>
                  <a:schemeClr val="bg1"/>
                </a:solidFill>
                <a:latin typeface="+mn-lt"/>
                <a:ea typeface="+mn-ea"/>
                <a:cs typeface="+mn-cs"/>
              </a:defRPr>
            </a:lvl1pPr>
          </a:lstStyle>
          <a:p>
            <a:pPr defTabSz="457177">
              <a:defRPr/>
            </a:pPr>
            <a:fld id="{2FED3E49-FDCD-5D46-88C6-CE1FDFB21B04}" type="slidenum">
              <a:rPr lang="en-US" smtClean="0">
                <a:solidFill>
                  <a:prstClr val="white"/>
                </a:solidFill>
              </a:rPr>
              <a:pPr defTabSz="457177">
                <a:defRPr/>
              </a:pPr>
              <a:t>‹#›</a:t>
            </a:fld>
            <a:endParaRPr lang="en-US" dirty="0">
              <a:solidFill>
                <a:prstClr val="white"/>
              </a:solidFill>
            </a:endParaRPr>
          </a:p>
        </p:txBody>
      </p:sp>
    </p:spTree>
    <p:extLst>
      <p:ext uri="{BB962C8B-B14F-4D97-AF65-F5344CB8AC3E}">
        <p14:creationId xmlns:p14="http://schemas.microsoft.com/office/powerpoint/2010/main" val="31192999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External bar">
    <p:spTree>
      <p:nvGrpSpPr>
        <p:cNvPr id="1" name=""/>
        <p:cNvGrpSpPr/>
        <p:nvPr/>
      </p:nvGrpSpPr>
      <p:grpSpPr>
        <a:xfrm>
          <a:off x="0" y="0"/>
          <a:ext cx="0" cy="0"/>
          <a:chOff x="0" y="0"/>
          <a:chExt cx="0" cy="0"/>
        </a:xfrm>
      </p:grpSpPr>
      <p:sp>
        <p:nvSpPr>
          <p:cNvPr id="5" name="Rectangle 4"/>
          <p:cNvSpPr/>
          <p:nvPr userDrawn="1"/>
        </p:nvSpPr>
        <p:spPr>
          <a:xfrm>
            <a:off x="422828" y="1238204"/>
            <a:ext cx="246289" cy="4280529"/>
          </a:xfrm>
          <a:prstGeom prst="rect">
            <a:avLst/>
          </a:prstGeom>
          <a:solidFill>
            <a:schemeClr val="tx1"/>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177"/>
            <a:r>
              <a:rPr lang="en-US" sz="1001" dirty="0">
                <a:solidFill>
                  <a:prstClr val="white"/>
                </a:solidFill>
              </a:rPr>
              <a:t>EXTERNAL</a:t>
            </a:r>
          </a:p>
        </p:txBody>
      </p:sp>
      <p:sp>
        <p:nvSpPr>
          <p:cNvPr id="7" name="Footer Placeholder 6"/>
          <p:cNvSpPr>
            <a:spLocks noGrp="1"/>
          </p:cNvSpPr>
          <p:nvPr>
            <p:ph type="ftr" sz="quarter" idx="10"/>
          </p:nvPr>
        </p:nvSpPr>
        <p:spPr>
          <a:xfrm>
            <a:off x="4038600" y="6356351"/>
            <a:ext cx="4114800" cy="365125"/>
          </a:xfrm>
          <a:prstGeom prst="rect">
            <a:avLst/>
          </a:prstGeom>
        </p:spPr>
        <p:txBody>
          <a:bodyPr/>
          <a:lstStyle/>
          <a:p>
            <a:endParaRPr lang="en-US">
              <a:solidFill>
                <a:prstClr val="black">
                  <a:tint val="75000"/>
                </a:prstClr>
              </a:solidFill>
            </a:endParaRPr>
          </a:p>
        </p:txBody>
      </p:sp>
      <p:sp>
        <p:nvSpPr>
          <p:cNvPr id="9" name="Text Placeholder 7"/>
          <p:cNvSpPr>
            <a:spLocks noGrp="1"/>
          </p:cNvSpPr>
          <p:nvPr>
            <p:ph type="body" sz="quarter" idx="14" hasCustomPrompt="1"/>
          </p:nvPr>
        </p:nvSpPr>
        <p:spPr>
          <a:xfrm>
            <a:off x="838200" y="1717199"/>
            <a:ext cx="10515600" cy="3801533"/>
          </a:xfrm>
          <a:prstGeom prst="rect">
            <a:avLst/>
          </a:prstGeom>
        </p:spPr>
        <p:txBody>
          <a:bodyPr/>
          <a:lstStyle>
            <a:lvl1pPr marL="0" indent="0">
              <a:buNone/>
              <a:defRPr sz="2400" b="0" baseline="0"/>
            </a:lvl1pPr>
          </a:lstStyle>
          <a:p>
            <a:pPr lvl="0"/>
            <a:r>
              <a:rPr lang="en-US" dirty="0"/>
              <a:t>Place text here</a:t>
            </a:r>
          </a:p>
        </p:txBody>
      </p:sp>
      <p:sp>
        <p:nvSpPr>
          <p:cNvPr id="16" name="Title 1"/>
          <p:cNvSpPr>
            <a:spLocks noGrp="1"/>
          </p:cNvSpPr>
          <p:nvPr>
            <p:ph type="title"/>
          </p:nvPr>
        </p:nvSpPr>
        <p:spPr>
          <a:xfrm>
            <a:off x="843776" y="243840"/>
            <a:ext cx="10515600" cy="569025"/>
          </a:xfrm>
          <a:prstGeom prst="rect">
            <a:avLst/>
          </a:prstGeom>
        </p:spPr>
        <p:txBody>
          <a:bodyPr/>
          <a:lstStyle>
            <a:lvl1pPr>
              <a:defRPr sz="3200" b="1">
                <a:latin typeface="+mn-lt"/>
              </a:defRPr>
            </a:lvl1pPr>
          </a:lstStyle>
          <a:p>
            <a:r>
              <a:rPr lang="en-US" dirty="0"/>
              <a:t>Click to edit Master title style</a:t>
            </a:r>
          </a:p>
        </p:txBody>
      </p:sp>
      <p:sp>
        <p:nvSpPr>
          <p:cNvPr id="18" name="Text Placeholder 7"/>
          <p:cNvSpPr>
            <a:spLocks noGrp="1"/>
          </p:cNvSpPr>
          <p:nvPr>
            <p:ph type="body" sz="quarter" idx="13" hasCustomPrompt="1"/>
          </p:nvPr>
        </p:nvSpPr>
        <p:spPr>
          <a:xfrm>
            <a:off x="838200" y="1238203"/>
            <a:ext cx="10515600" cy="411260"/>
          </a:xfrm>
          <a:prstGeom prst="rect">
            <a:avLst/>
          </a:prstGeom>
        </p:spPr>
        <p:txBody>
          <a:bodyPr/>
          <a:lstStyle>
            <a:lvl1pPr marL="0" indent="0">
              <a:buNone/>
              <a:defRPr sz="2667" b="1" baseline="0"/>
            </a:lvl1pPr>
          </a:lstStyle>
          <a:p>
            <a:pPr lvl="0"/>
            <a:r>
              <a:rPr lang="en-US" dirty="0"/>
              <a:t>Place text here</a:t>
            </a:r>
          </a:p>
        </p:txBody>
      </p:sp>
      <p:sp>
        <p:nvSpPr>
          <p:cNvPr id="20" name="Slide Number Placeholder 5"/>
          <p:cNvSpPr>
            <a:spLocks noGrp="1"/>
          </p:cNvSpPr>
          <p:nvPr>
            <p:ph type="sldNum" sz="quarter" idx="4"/>
          </p:nvPr>
        </p:nvSpPr>
        <p:spPr>
          <a:xfrm>
            <a:off x="11750040" y="6419088"/>
            <a:ext cx="335348" cy="338682"/>
          </a:xfrm>
          <a:prstGeom prst="rect">
            <a:avLst/>
          </a:prstGeom>
          <a:solidFill>
            <a:srgbClr val="9E0B0F"/>
          </a:solidFill>
        </p:spPr>
        <p:txBody>
          <a:bodyPr vert="horz" wrap="none" lIns="91440" tIns="91440" rIns="91440" bIns="91440" rtlCol="0" anchor="ctr">
            <a:spAutoFit/>
          </a:bodyPr>
          <a:lstStyle>
            <a:lvl1pPr algn="ctr" fontAlgn="auto">
              <a:spcBef>
                <a:spcPts val="0"/>
              </a:spcBef>
              <a:spcAft>
                <a:spcPts val="0"/>
              </a:spcAft>
              <a:defRPr sz="1001" smtClean="0">
                <a:solidFill>
                  <a:schemeClr val="bg1"/>
                </a:solidFill>
                <a:latin typeface="+mn-lt"/>
                <a:ea typeface="+mn-ea"/>
                <a:cs typeface="+mn-cs"/>
              </a:defRPr>
            </a:lvl1pPr>
          </a:lstStyle>
          <a:p>
            <a:pPr defTabSz="457177">
              <a:defRPr/>
            </a:pPr>
            <a:fld id="{2FED3E49-FDCD-5D46-88C6-CE1FDFB21B04}" type="slidenum">
              <a:rPr lang="en-US" smtClean="0">
                <a:solidFill>
                  <a:prstClr val="white"/>
                </a:solidFill>
              </a:rPr>
              <a:pPr defTabSz="457177">
                <a:defRPr/>
              </a:pPr>
              <a:t>‹#›</a:t>
            </a:fld>
            <a:endParaRPr lang="en-US" dirty="0">
              <a:solidFill>
                <a:prstClr val="white"/>
              </a:solidFill>
            </a:endParaRPr>
          </a:p>
        </p:txBody>
      </p:sp>
    </p:spTree>
    <p:extLst>
      <p:ext uri="{BB962C8B-B14F-4D97-AF65-F5344CB8AC3E}">
        <p14:creationId xmlns:p14="http://schemas.microsoft.com/office/powerpoint/2010/main" val="31710637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nternal bar">
    <p:spTree>
      <p:nvGrpSpPr>
        <p:cNvPr id="1" name=""/>
        <p:cNvGrpSpPr/>
        <p:nvPr/>
      </p:nvGrpSpPr>
      <p:grpSpPr>
        <a:xfrm>
          <a:off x="0" y="0"/>
          <a:ext cx="0" cy="0"/>
          <a:chOff x="0" y="0"/>
          <a:chExt cx="0" cy="0"/>
        </a:xfrm>
      </p:grpSpPr>
      <p:sp>
        <p:nvSpPr>
          <p:cNvPr id="6" name="Rectangle 5"/>
          <p:cNvSpPr/>
          <p:nvPr userDrawn="1"/>
        </p:nvSpPr>
        <p:spPr>
          <a:xfrm>
            <a:off x="422828" y="1238204"/>
            <a:ext cx="246289" cy="4280529"/>
          </a:xfrm>
          <a:prstGeom prst="rect">
            <a:avLst/>
          </a:prstGeom>
          <a:solidFill>
            <a:srgbClr val="9E0B0F"/>
          </a:solidFill>
          <a:ln>
            <a:solidFill>
              <a:srgbClr val="9E0B0F"/>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177"/>
            <a:r>
              <a:rPr lang="en-US" sz="1001" dirty="0">
                <a:solidFill>
                  <a:prstClr val="white"/>
                </a:solidFill>
              </a:rPr>
              <a:t>INTERNAL</a:t>
            </a:r>
          </a:p>
        </p:txBody>
      </p:sp>
      <p:sp>
        <p:nvSpPr>
          <p:cNvPr id="2" name="Footer Placeholder 1"/>
          <p:cNvSpPr>
            <a:spLocks noGrp="1"/>
          </p:cNvSpPr>
          <p:nvPr>
            <p:ph type="ftr" sz="quarter" idx="10"/>
          </p:nvPr>
        </p:nvSpPr>
        <p:spPr>
          <a:xfrm>
            <a:off x="4038600" y="6356351"/>
            <a:ext cx="4114800" cy="365125"/>
          </a:xfrm>
          <a:prstGeom prst="rect">
            <a:avLst/>
          </a:prstGeom>
        </p:spPr>
        <p:txBody>
          <a:bodyPr/>
          <a:lstStyle/>
          <a:p>
            <a:endParaRPr lang="en-US">
              <a:solidFill>
                <a:prstClr val="black">
                  <a:tint val="75000"/>
                </a:prstClr>
              </a:solidFill>
            </a:endParaRPr>
          </a:p>
        </p:txBody>
      </p:sp>
      <p:sp>
        <p:nvSpPr>
          <p:cNvPr id="14" name="Text Placeholder 7"/>
          <p:cNvSpPr>
            <a:spLocks noGrp="1"/>
          </p:cNvSpPr>
          <p:nvPr>
            <p:ph type="body" sz="quarter" idx="14" hasCustomPrompt="1"/>
          </p:nvPr>
        </p:nvSpPr>
        <p:spPr>
          <a:xfrm>
            <a:off x="838200" y="1717199"/>
            <a:ext cx="10515600" cy="3801533"/>
          </a:xfrm>
          <a:prstGeom prst="rect">
            <a:avLst/>
          </a:prstGeom>
        </p:spPr>
        <p:txBody>
          <a:bodyPr/>
          <a:lstStyle>
            <a:lvl1pPr marL="0" indent="0">
              <a:buNone/>
              <a:defRPr sz="2400" b="0" baseline="0"/>
            </a:lvl1pPr>
          </a:lstStyle>
          <a:p>
            <a:pPr lvl="0"/>
            <a:r>
              <a:rPr lang="en-US" dirty="0"/>
              <a:t>Place text here</a:t>
            </a:r>
          </a:p>
        </p:txBody>
      </p:sp>
      <p:sp>
        <p:nvSpPr>
          <p:cNvPr id="19" name="Title 1"/>
          <p:cNvSpPr>
            <a:spLocks noGrp="1"/>
          </p:cNvSpPr>
          <p:nvPr>
            <p:ph type="title"/>
          </p:nvPr>
        </p:nvSpPr>
        <p:spPr>
          <a:xfrm>
            <a:off x="843776" y="243840"/>
            <a:ext cx="10515600" cy="569025"/>
          </a:xfrm>
          <a:prstGeom prst="rect">
            <a:avLst/>
          </a:prstGeom>
        </p:spPr>
        <p:txBody>
          <a:bodyPr/>
          <a:lstStyle>
            <a:lvl1pPr>
              <a:defRPr sz="3200" b="1">
                <a:latin typeface="+mn-lt"/>
              </a:defRPr>
            </a:lvl1pPr>
          </a:lstStyle>
          <a:p>
            <a:r>
              <a:rPr lang="en-US" dirty="0"/>
              <a:t>Click to edit Master title style</a:t>
            </a:r>
          </a:p>
        </p:txBody>
      </p:sp>
      <p:sp>
        <p:nvSpPr>
          <p:cNvPr id="21" name="Text Placeholder 7"/>
          <p:cNvSpPr>
            <a:spLocks noGrp="1"/>
          </p:cNvSpPr>
          <p:nvPr>
            <p:ph type="body" sz="quarter" idx="13" hasCustomPrompt="1"/>
          </p:nvPr>
        </p:nvSpPr>
        <p:spPr>
          <a:xfrm>
            <a:off x="838200" y="1238203"/>
            <a:ext cx="10515600" cy="411260"/>
          </a:xfrm>
          <a:prstGeom prst="rect">
            <a:avLst/>
          </a:prstGeom>
        </p:spPr>
        <p:txBody>
          <a:bodyPr/>
          <a:lstStyle>
            <a:lvl1pPr marL="0" indent="0">
              <a:buNone/>
              <a:defRPr sz="2667" b="1" baseline="0"/>
            </a:lvl1pPr>
          </a:lstStyle>
          <a:p>
            <a:pPr lvl="0"/>
            <a:r>
              <a:rPr lang="en-US" dirty="0"/>
              <a:t>Place text here</a:t>
            </a:r>
          </a:p>
        </p:txBody>
      </p:sp>
      <p:sp>
        <p:nvSpPr>
          <p:cNvPr id="23" name="Slide Number Placeholder 5"/>
          <p:cNvSpPr>
            <a:spLocks noGrp="1"/>
          </p:cNvSpPr>
          <p:nvPr>
            <p:ph type="sldNum" sz="quarter" idx="4"/>
          </p:nvPr>
        </p:nvSpPr>
        <p:spPr>
          <a:xfrm>
            <a:off x="11750040" y="6419088"/>
            <a:ext cx="335348" cy="338682"/>
          </a:xfrm>
          <a:prstGeom prst="rect">
            <a:avLst/>
          </a:prstGeom>
          <a:solidFill>
            <a:srgbClr val="9E0B0F"/>
          </a:solidFill>
        </p:spPr>
        <p:txBody>
          <a:bodyPr vert="horz" wrap="none" lIns="91440" tIns="91440" rIns="91440" bIns="91440" rtlCol="0" anchor="ctr">
            <a:spAutoFit/>
          </a:bodyPr>
          <a:lstStyle>
            <a:lvl1pPr algn="ctr" fontAlgn="auto">
              <a:spcBef>
                <a:spcPts val="0"/>
              </a:spcBef>
              <a:spcAft>
                <a:spcPts val="0"/>
              </a:spcAft>
              <a:defRPr sz="1001" smtClean="0">
                <a:solidFill>
                  <a:schemeClr val="bg1"/>
                </a:solidFill>
                <a:latin typeface="+mn-lt"/>
                <a:ea typeface="+mn-ea"/>
                <a:cs typeface="+mn-cs"/>
              </a:defRPr>
            </a:lvl1pPr>
          </a:lstStyle>
          <a:p>
            <a:pPr defTabSz="457177">
              <a:defRPr/>
            </a:pPr>
            <a:fld id="{2FED3E49-FDCD-5D46-88C6-CE1FDFB21B04}" type="slidenum">
              <a:rPr lang="en-US" smtClean="0">
                <a:solidFill>
                  <a:prstClr val="white"/>
                </a:solidFill>
              </a:rPr>
              <a:pPr defTabSz="457177">
                <a:defRPr/>
              </a:pPr>
              <a:t>‹#›</a:t>
            </a:fld>
            <a:endParaRPr lang="en-US" dirty="0">
              <a:solidFill>
                <a:prstClr val="white"/>
              </a:solidFill>
            </a:endParaRPr>
          </a:p>
        </p:txBody>
      </p:sp>
    </p:spTree>
    <p:extLst>
      <p:ext uri="{BB962C8B-B14F-4D97-AF65-F5344CB8AC3E}">
        <p14:creationId xmlns:p14="http://schemas.microsoft.com/office/powerpoint/2010/main" val="3189680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imple text block">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endParaRPr lang="en-US">
              <a:solidFill>
                <a:prstClr val="black">
                  <a:tint val="75000"/>
                </a:prstClr>
              </a:solidFill>
            </a:endParaRPr>
          </a:p>
        </p:txBody>
      </p:sp>
      <p:sp>
        <p:nvSpPr>
          <p:cNvPr id="12" name="Title 1"/>
          <p:cNvSpPr>
            <a:spLocks noGrp="1"/>
          </p:cNvSpPr>
          <p:nvPr>
            <p:ph type="title"/>
          </p:nvPr>
        </p:nvSpPr>
        <p:spPr>
          <a:xfrm>
            <a:off x="843776" y="243840"/>
            <a:ext cx="10515600" cy="569025"/>
          </a:xfrm>
          <a:prstGeom prst="rect">
            <a:avLst/>
          </a:prstGeom>
        </p:spPr>
        <p:txBody>
          <a:bodyPr/>
          <a:lstStyle>
            <a:lvl1pPr>
              <a:defRPr sz="3200" b="1">
                <a:latin typeface="+mn-lt"/>
              </a:defRPr>
            </a:lvl1pPr>
          </a:lstStyle>
          <a:p>
            <a:r>
              <a:rPr lang="en-US" dirty="0"/>
              <a:t>Click to edit Master title style</a:t>
            </a:r>
          </a:p>
        </p:txBody>
      </p:sp>
      <p:sp>
        <p:nvSpPr>
          <p:cNvPr id="13" name="Text Placeholder 7"/>
          <p:cNvSpPr>
            <a:spLocks noGrp="1"/>
          </p:cNvSpPr>
          <p:nvPr>
            <p:ph type="body" sz="quarter" idx="12" hasCustomPrompt="1"/>
          </p:nvPr>
        </p:nvSpPr>
        <p:spPr>
          <a:xfrm>
            <a:off x="838200" y="1717199"/>
            <a:ext cx="10521176" cy="3801533"/>
          </a:xfrm>
          <a:prstGeom prst="rect">
            <a:avLst/>
          </a:prstGeom>
        </p:spPr>
        <p:txBody>
          <a:bodyPr/>
          <a:lstStyle>
            <a:lvl1pPr marL="0" indent="0">
              <a:buNone/>
              <a:defRPr sz="2400" b="0" baseline="0"/>
            </a:lvl1pPr>
          </a:lstStyle>
          <a:p>
            <a:pPr lvl="0"/>
            <a:r>
              <a:rPr lang="en-US" dirty="0"/>
              <a:t>Place text here</a:t>
            </a:r>
          </a:p>
        </p:txBody>
      </p:sp>
      <p:sp>
        <p:nvSpPr>
          <p:cNvPr id="14" name="Text Placeholder 7"/>
          <p:cNvSpPr>
            <a:spLocks noGrp="1"/>
          </p:cNvSpPr>
          <p:nvPr>
            <p:ph type="body" sz="quarter" idx="13" hasCustomPrompt="1"/>
          </p:nvPr>
        </p:nvSpPr>
        <p:spPr>
          <a:xfrm>
            <a:off x="838200" y="1238203"/>
            <a:ext cx="10521176" cy="411260"/>
          </a:xfrm>
          <a:prstGeom prst="rect">
            <a:avLst/>
          </a:prstGeom>
        </p:spPr>
        <p:txBody>
          <a:bodyPr/>
          <a:lstStyle>
            <a:lvl1pPr marL="0" indent="0">
              <a:buNone/>
              <a:defRPr sz="2667" b="1" baseline="0"/>
            </a:lvl1pPr>
          </a:lstStyle>
          <a:p>
            <a:pPr lvl="0"/>
            <a:r>
              <a:rPr lang="en-US" dirty="0"/>
              <a:t>Place text here</a:t>
            </a:r>
          </a:p>
        </p:txBody>
      </p:sp>
      <p:sp>
        <p:nvSpPr>
          <p:cNvPr id="17" name="Slide Number Placeholder 5"/>
          <p:cNvSpPr>
            <a:spLocks noGrp="1"/>
          </p:cNvSpPr>
          <p:nvPr>
            <p:ph type="sldNum" sz="quarter" idx="4"/>
          </p:nvPr>
        </p:nvSpPr>
        <p:spPr>
          <a:xfrm>
            <a:off x="11297253" y="6026518"/>
            <a:ext cx="335348" cy="338682"/>
          </a:xfrm>
          <a:prstGeom prst="rect">
            <a:avLst/>
          </a:prstGeom>
          <a:solidFill>
            <a:srgbClr val="9E0B0F"/>
          </a:solidFill>
        </p:spPr>
        <p:txBody>
          <a:bodyPr vert="horz" wrap="none" lIns="91440" tIns="91440" rIns="91440" bIns="91440" rtlCol="0" anchor="ctr">
            <a:spAutoFit/>
          </a:bodyPr>
          <a:lstStyle>
            <a:lvl1pPr algn="ctr" fontAlgn="auto">
              <a:spcBef>
                <a:spcPts val="0"/>
              </a:spcBef>
              <a:spcAft>
                <a:spcPts val="0"/>
              </a:spcAft>
              <a:defRPr sz="1001" smtClean="0">
                <a:solidFill>
                  <a:schemeClr val="bg1"/>
                </a:solidFill>
                <a:latin typeface="+mn-lt"/>
                <a:ea typeface="+mn-ea"/>
                <a:cs typeface="+mn-cs"/>
              </a:defRPr>
            </a:lvl1pPr>
          </a:lstStyle>
          <a:p>
            <a:pPr defTabSz="457177">
              <a:defRPr/>
            </a:pPr>
            <a:fld id="{2FED3E49-FDCD-5D46-88C6-CE1FDFB21B04}" type="slidenum">
              <a:rPr lang="en-US" smtClean="0">
                <a:solidFill>
                  <a:prstClr val="white"/>
                </a:solidFill>
              </a:rPr>
              <a:pPr defTabSz="457177">
                <a:defRPr/>
              </a:pPr>
              <a:t>‹#›</a:t>
            </a:fld>
            <a:endParaRPr lang="en-US" dirty="0">
              <a:solidFill>
                <a:prstClr val="white"/>
              </a:solidFill>
            </a:endParaRPr>
          </a:p>
        </p:txBody>
      </p:sp>
    </p:spTree>
    <p:extLst>
      <p:ext uri="{BB962C8B-B14F-4D97-AF65-F5344CB8AC3E}">
        <p14:creationId xmlns:p14="http://schemas.microsoft.com/office/powerpoint/2010/main" val="15461144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a:xfrm>
            <a:off x="4038600" y="6356351"/>
            <a:ext cx="4114800" cy="365125"/>
          </a:xfrm>
          <a:prstGeom prst="rect">
            <a:avLst/>
          </a:prstGeom>
        </p:spPr>
        <p:txBody>
          <a:bodyPr/>
          <a:lstStyle/>
          <a:p>
            <a:endParaRPr lang="en-US">
              <a:solidFill>
                <a:prstClr val="black">
                  <a:tint val="75000"/>
                </a:prstClr>
              </a:solidFill>
            </a:endParaRPr>
          </a:p>
        </p:txBody>
      </p:sp>
      <p:sp>
        <p:nvSpPr>
          <p:cNvPr id="4" name="Media Placeholder 3"/>
          <p:cNvSpPr>
            <a:spLocks noGrp="1"/>
          </p:cNvSpPr>
          <p:nvPr>
            <p:ph type="media" sz="quarter" idx="12" hasCustomPrompt="1"/>
          </p:nvPr>
        </p:nvSpPr>
        <p:spPr>
          <a:xfrm>
            <a:off x="1371600" y="1278734"/>
            <a:ext cx="9448800" cy="4300539"/>
          </a:xfrm>
          <a:prstGeom prst="rect">
            <a:avLst/>
          </a:prstGeom>
        </p:spPr>
        <p:txBody>
          <a:bodyPr/>
          <a:lstStyle>
            <a:lvl1pPr>
              <a:defRPr/>
            </a:lvl1pPr>
          </a:lstStyle>
          <a:p>
            <a:r>
              <a:rPr lang="en-US" dirty="0"/>
              <a:t>Video</a:t>
            </a:r>
          </a:p>
        </p:txBody>
      </p:sp>
      <p:sp>
        <p:nvSpPr>
          <p:cNvPr id="10" name="Title 1"/>
          <p:cNvSpPr>
            <a:spLocks noGrp="1"/>
          </p:cNvSpPr>
          <p:nvPr>
            <p:ph type="title"/>
          </p:nvPr>
        </p:nvSpPr>
        <p:spPr>
          <a:xfrm>
            <a:off x="843776" y="243840"/>
            <a:ext cx="10515600" cy="569025"/>
          </a:xfrm>
          <a:prstGeom prst="rect">
            <a:avLst/>
          </a:prstGeom>
        </p:spPr>
        <p:txBody>
          <a:bodyPr/>
          <a:lstStyle>
            <a:lvl1pPr>
              <a:defRPr sz="3200" b="1">
                <a:latin typeface="+mn-lt"/>
              </a:defRPr>
            </a:lvl1pPr>
          </a:lstStyle>
          <a:p>
            <a:r>
              <a:rPr lang="en-US" dirty="0"/>
              <a:t>Click to edit Master title style</a:t>
            </a:r>
          </a:p>
        </p:txBody>
      </p:sp>
      <p:sp>
        <p:nvSpPr>
          <p:cNvPr id="12" name="Slide Number Placeholder 5"/>
          <p:cNvSpPr>
            <a:spLocks noGrp="1"/>
          </p:cNvSpPr>
          <p:nvPr>
            <p:ph type="sldNum" sz="quarter" idx="4"/>
          </p:nvPr>
        </p:nvSpPr>
        <p:spPr>
          <a:xfrm>
            <a:off x="11750040" y="6419088"/>
            <a:ext cx="335348" cy="338682"/>
          </a:xfrm>
          <a:prstGeom prst="rect">
            <a:avLst/>
          </a:prstGeom>
          <a:solidFill>
            <a:srgbClr val="9E0B0F"/>
          </a:solidFill>
        </p:spPr>
        <p:txBody>
          <a:bodyPr vert="horz" wrap="none" lIns="91440" tIns="91440" rIns="91440" bIns="91440" rtlCol="0" anchor="ctr">
            <a:spAutoFit/>
          </a:bodyPr>
          <a:lstStyle>
            <a:lvl1pPr algn="ctr" fontAlgn="auto">
              <a:spcBef>
                <a:spcPts val="0"/>
              </a:spcBef>
              <a:spcAft>
                <a:spcPts val="0"/>
              </a:spcAft>
              <a:defRPr sz="1001" smtClean="0">
                <a:solidFill>
                  <a:schemeClr val="bg1"/>
                </a:solidFill>
                <a:latin typeface="+mn-lt"/>
                <a:ea typeface="+mn-ea"/>
                <a:cs typeface="+mn-cs"/>
              </a:defRPr>
            </a:lvl1pPr>
          </a:lstStyle>
          <a:p>
            <a:pPr defTabSz="457177">
              <a:defRPr/>
            </a:pPr>
            <a:fld id="{2FED3E49-FDCD-5D46-88C6-CE1FDFB21B04}" type="slidenum">
              <a:rPr lang="en-US" smtClean="0">
                <a:solidFill>
                  <a:prstClr val="white"/>
                </a:solidFill>
              </a:rPr>
              <a:pPr defTabSz="457177">
                <a:defRPr/>
              </a:pPr>
              <a:t>‹#›</a:t>
            </a:fld>
            <a:endParaRPr lang="en-US" dirty="0">
              <a:solidFill>
                <a:prstClr val="white"/>
              </a:solidFill>
            </a:endParaRPr>
          </a:p>
        </p:txBody>
      </p:sp>
    </p:spTree>
    <p:extLst>
      <p:ext uri="{BB962C8B-B14F-4D97-AF65-F5344CB8AC3E}">
        <p14:creationId xmlns:p14="http://schemas.microsoft.com/office/powerpoint/2010/main" val="30368681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US">
              <a:solidFill>
                <a:prstClr val="black">
                  <a:tint val="75000"/>
                </a:prstClr>
              </a:solidFill>
            </a:endParaRPr>
          </a:p>
        </p:txBody>
      </p:sp>
      <p:sp>
        <p:nvSpPr>
          <p:cNvPr id="9" name="Title 1"/>
          <p:cNvSpPr>
            <a:spLocks noGrp="1"/>
          </p:cNvSpPr>
          <p:nvPr>
            <p:ph type="title"/>
          </p:nvPr>
        </p:nvSpPr>
        <p:spPr>
          <a:xfrm>
            <a:off x="843776" y="243840"/>
            <a:ext cx="10515600" cy="569025"/>
          </a:xfrm>
          <a:prstGeom prst="rect">
            <a:avLst/>
          </a:prstGeom>
        </p:spPr>
        <p:txBody>
          <a:bodyPr/>
          <a:lstStyle>
            <a:lvl1pPr>
              <a:defRPr sz="3200" b="1">
                <a:latin typeface="+mn-lt"/>
              </a:defRPr>
            </a:lvl1pPr>
          </a:lstStyle>
          <a:p>
            <a:r>
              <a:rPr lang="en-US" dirty="0"/>
              <a:t>Click to edit Master title style</a:t>
            </a:r>
          </a:p>
        </p:txBody>
      </p:sp>
      <p:sp>
        <p:nvSpPr>
          <p:cNvPr id="11" name="Slide Number Placeholder 5"/>
          <p:cNvSpPr>
            <a:spLocks noGrp="1"/>
          </p:cNvSpPr>
          <p:nvPr>
            <p:ph type="sldNum" sz="quarter" idx="4"/>
          </p:nvPr>
        </p:nvSpPr>
        <p:spPr>
          <a:xfrm>
            <a:off x="11750040" y="6419088"/>
            <a:ext cx="335348" cy="338682"/>
          </a:xfrm>
          <a:prstGeom prst="rect">
            <a:avLst/>
          </a:prstGeom>
          <a:solidFill>
            <a:srgbClr val="9E0B0F"/>
          </a:solidFill>
        </p:spPr>
        <p:txBody>
          <a:bodyPr vert="horz" wrap="none" lIns="91440" tIns="91440" rIns="91440" bIns="91440" rtlCol="0" anchor="ctr">
            <a:spAutoFit/>
          </a:bodyPr>
          <a:lstStyle>
            <a:lvl1pPr algn="ctr" fontAlgn="auto">
              <a:spcBef>
                <a:spcPts val="0"/>
              </a:spcBef>
              <a:spcAft>
                <a:spcPts val="0"/>
              </a:spcAft>
              <a:defRPr sz="1001" smtClean="0">
                <a:solidFill>
                  <a:schemeClr val="bg1"/>
                </a:solidFill>
                <a:latin typeface="+mn-lt"/>
                <a:ea typeface="+mn-ea"/>
                <a:cs typeface="+mn-cs"/>
              </a:defRPr>
            </a:lvl1pPr>
          </a:lstStyle>
          <a:p>
            <a:pPr defTabSz="457177">
              <a:defRPr/>
            </a:pPr>
            <a:fld id="{2FED3E49-FDCD-5D46-88C6-CE1FDFB21B04}" type="slidenum">
              <a:rPr lang="en-US" smtClean="0">
                <a:solidFill>
                  <a:prstClr val="white"/>
                </a:solidFill>
              </a:rPr>
              <a:pPr defTabSz="457177">
                <a:defRPr/>
              </a:pPr>
              <a:t>‹#›</a:t>
            </a:fld>
            <a:endParaRPr lang="en-US" dirty="0">
              <a:solidFill>
                <a:prstClr val="white"/>
              </a:solidFill>
            </a:endParaRPr>
          </a:p>
        </p:txBody>
      </p:sp>
    </p:spTree>
    <p:extLst>
      <p:ext uri="{BB962C8B-B14F-4D97-AF65-F5344CB8AC3E}">
        <p14:creationId xmlns:p14="http://schemas.microsoft.com/office/powerpoint/2010/main" val="1430688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imple text 2 column">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endParaRPr lang="en-US">
              <a:solidFill>
                <a:prstClr val="black">
                  <a:tint val="75000"/>
                </a:prstClr>
              </a:solidFill>
            </a:endParaRPr>
          </a:p>
        </p:txBody>
      </p:sp>
      <p:sp>
        <p:nvSpPr>
          <p:cNvPr id="15" name="Title 1"/>
          <p:cNvSpPr>
            <a:spLocks noGrp="1"/>
          </p:cNvSpPr>
          <p:nvPr>
            <p:ph type="title"/>
          </p:nvPr>
        </p:nvSpPr>
        <p:spPr>
          <a:xfrm>
            <a:off x="843776" y="243840"/>
            <a:ext cx="10515600" cy="569025"/>
          </a:xfrm>
          <a:prstGeom prst="rect">
            <a:avLst/>
          </a:prstGeom>
        </p:spPr>
        <p:txBody>
          <a:bodyPr/>
          <a:lstStyle>
            <a:lvl1pPr>
              <a:defRPr sz="3200" b="1">
                <a:latin typeface="+mn-lt"/>
              </a:defRPr>
            </a:lvl1pPr>
          </a:lstStyle>
          <a:p>
            <a:r>
              <a:rPr lang="en-US" dirty="0"/>
              <a:t>Click to edit Master title style</a:t>
            </a:r>
          </a:p>
        </p:txBody>
      </p:sp>
      <p:sp>
        <p:nvSpPr>
          <p:cNvPr id="16" name="Text Placeholder 7"/>
          <p:cNvSpPr>
            <a:spLocks noGrp="1"/>
          </p:cNvSpPr>
          <p:nvPr>
            <p:ph type="body" sz="quarter" idx="12" hasCustomPrompt="1"/>
          </p:nvPr>
        </p:nvSpPr>
        <p:spPr>
          <a:xfrm>
            <a:off x="838201" y="1717199"/>
            <a:ext cx="4930697" cy="3801533"/>
          </a:xfrm>
          <a:prstGeom prst="rect">
            <a:avLst/>
          </a:prstGeom>
        </p:spPr>
        <p:txBody>
          <a:bodyPr/>
          <a:lstStyle>
            <a:lvl1pPr marL="0" indent="0">
              <a:buNone/>
              <a:defRPr sz="2400" b="0" baseline="0"/>
            </a:lvl1pPr>
          </a:lstStyle>
          <a:p>
            <a:pPr lvl="0"/>
            <a:r>
              <a:rPr lang="en-US" dirty="0"/>
              <a:t>Place text here</a:t>
            </a:r>
          </a:p>
        </p:txBody>
      </p:sp>
      <p:sp>
        <p:nvSpPr>
          <p:cNvPr id="17" name="Text Placeholder 7"/>
          <p:cNvSpPr>
            <a:spLocks noGrp="1"/>
          </p:cNvSpPr>
          <p:nvPr>
            <p:ph type="body" sz="quarter" idx="13" hasCustomPrompt="1"/>
          </p:nvPr>
        </p:nvSpPr>
        <p:spPr>
          <a:xfrm>
            <a:off x="838201" y="1238203"/>
            <a:ext cx="4930697" cy="411260"/>
          </a:xfrm>
          <a:prstGeom prst="rect">
            <a:avLst/>
          </a:prstGeom>
        </p:spPr>
        <p:txBody>
          <a:bodyPr/>
          <a:lstStyle>
            <a:lvl1pPr marL="0" indent="0">
              <a:buNone/>
              <a:defRPr sz="2667" b="1" baseline="0"/>
            </a:lvl1pPr>
          </a:lstStyle>
          <a:p>
            <a:pPr lvl="0"/>
            <a:r>
              <a:rPr lang="en-US" dirty="0"/>
              <a:t>Place text here</a:t>
            </a:r>
          </a:p>
        </p:txBody>
      </p:sp>
      <p:sp>
        <p:nvSpPr>
          <p:cNvPr id="20" name="Text Placeholder 7"/>
          <p:cNvSpPr>
            <a:spLocks noGrp="1"/>
          </p:cNvSpPr>
          <p:nvPr>
            <p:ph type="body" sz="quarter" idx="14" hasCustomPrompt="1"/>
          </p:nvPr>
        </p:nvSpPr>
        <p:spPr>
          <a:xfrm>
            <a:off x="6428680" y="1717199"/>
            <a:ext cx="4930697" cy="3801533"/>
          </a:xfrm>
          <a:prstGeom prst="rect">
            <a:avLst/>
          </a:prstGeom>
        </p:spPr>
        <p:txBody>
          <a:bodyPr/>
          <a:lstStyle>
            <a:lvl1pPr marL="0" indent="0">
              <a:buNone/>
              <a:defRPr sz="2400" b="0" baseline="0"/>
            </a:lvl1pPr>
          </a:lstStyle>
          <a:p>
            <a:pPr lvl="0"/>
            <a:r>
              <a:rPr lang="en-US" dirty="0"/>
              <a:t>Place text here</a:t>
            </a:r>
          </a:p>
        </p:txBody>
      </p:sp>
      <p:sp>
        <p:nvSpPr>
          <p:cNvPr id="21" name="Text Placeholder 7"/>
          <p:cNvSpPr>
            <a:spLocks noGrp="1"/>
          </p:cNvSpPr>
          <p:nvPr>
            <p:ph type="body" sz="quarter" idx="15" hasCustomPrompt="1"/>
          </p:nvPr>
        </p:nvSpPr>
        <p:spPr>
          <a:xfrm>
            <a:off x="6428680" y="1238203"/>
            <a:ext cx="4930697" cy="411260"/>
          </a:xfrm>
          <a:prstGeom prst="rect">
            <a:avLst/>
          </a:prstGeom>
        </p:spPr>
        <p:txBody>
          <a:bodyPr/>
          <a:lstStyle>
            <a:lvl1pPr marL="0" indent="0">
              <a:buNone/>
              <a:defRPr sz="2667" b="1" baseline="0"/>
            </a:lvl1pPr>
          </a:lstStyle>
          <a:p>
            <a:pPr lvl="0"/>
            <a:r>
              <a:rPr lang="en-US" dirty="0"/>
              <a:t>Place text here</a:t>
            </a:r>
          </a:p>
        </p:txBody>
      </p:sp>
      <p:sp>
        <p:nvSpPr>
          <p:cNvPr id="23" name="Slide Number Placeholder 5"/>
          <p:cNvSpPr>
            <a:spLocks noGrp="1"/>
          </p:cNvSpPr>
          <p:nvPr>
            <p:ph type="sldNum" sz="quarter" idx="4"/>
          </p:nvPr>
        </p:nvSpPr>
        <p:spPr>
          <a:xfrm>
            <a:off x="11297253" y="6026518"/>
            <a:ext cx="335348" cy="338682"/>
          </a:xfrm>
          <a:prstGeom prst="rect">
            <a:avLst/>
          </a:prstGeom>
          <a:solidFill>
            <a:srgbClr val="9E0B0F"/>
          </a:solidFill>
        </p:spPr>
        <p:txBody>
          <a:bodyPr vert="horz" wrap="none" lIns="91440" tIns="91440" rIns="91440" bIns="91440" rtlCol="0" anchor="ctr">
            <a:spAutoFit/>
          </a:bodyPr>
          <a:lstStyle>
            <a:lvl1pPr algn="ctr" fontAlgn="auto">
              <a:spcBef>
                <a:spcPts val="0"/>
              </a:spcBef>
              <a:spcAft>
                <a:spcPts val="0"/>
              </a:spcAft>
              <a:defRPr sz="1001" smtClean="0">
                <a:solidFill>
                  <a:schemeClr val="bg1"/>
                </a:solidFill>
                <a:latin typeface="+mn-lt"/>
                <a:ea typeface="+mn-ea"/>
                <a:cs typeface="+mn-cs"/>
              </a:defRPr>
            </a:lvl1pPr>
          </a:lstStyle>
          <a:p>
            <a:pPr defTabSz="457177">
              <a:defRPr/>
            </a:pPr>
            <a:fld id="{2FED3E49-FDCD-5D46-88C6-CE1FDFB21B04}" type="slidenum">
              <a:rPr lang="en-US" smtClean="0">
                <a:solidFill>
                  <a:prstClr val="white"/>
                </a:solidFill>
              </a:rPr>
              <a:pPr defTabSz="457177">
                <a:defRPr/>
              </a:pPr>
              <a:t>‹#›</a:t>
            </a:fld>
            <a:endParaRPr lang="en-US" dirty="0">
              <a:solidFill>
                <a:prstClr val="white"/>
              </a:solidFill>
            </a:endParaRPr>
          </a:p>
        </p:txBody>
      </p:sp>
    </p:spTree>
    <p:extLst>
      <p:ext uri="{BB962C8B-B14F-4D97-AF65-F5344CB8AC3E}">
        <p14:creationId xmlns:p14="http://schemas.microsoft.com/office/powerpoint/2010/main" val="33239911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Simple text with photo">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endParaRPr lang="en-US">
              <a:solidFill>
                <a:prstClr val="black">
                  <a:tint val="75000"/>
                </a:prstClr>
              </a:solidFill>
            </a:endParaRPr>
          </a:p>
        </p:txBody>
      </p:sp>
      <p:sp>
        <p:nvSpPr>
          <p:cNvPr id="4" name="Picture Placeholder 3"/>
          <p:cNvSpPr>
            <a:spLocks noGrp="1"/>
          </p:cNvSpPr>
          <p:nvPr>
            <p:ph type="pic" sz="quarter" idx="14"/>
          </p:nvPr>
        </p:nvSpPr>
        <p:spPr>
          <a:xfrm>
            <a:off x="6604000" y="1531197"/>
            <a:ext cx="4345517" cy="3801005"/>
          </a:xfrm>
          <a:prstGeom prst="rect">
            <a:avLst/>
          </a:prstGeom>
        </p:spPr>
        <p:txBody>
          <a:bodyPr/>
          <a:lstStyle/>
          <a:p>
            <a:endParaRPr lang="en-US"/>
          </a:p>
        </p:txBody>
      </p:sp>
      <p:sp>
        <p:nvSpPr>
          <p:cNvPr id="15" name="Title 1"/>
          <p:cNvSpPr>
            <a:spLocks noGrp="1"/>
          </p:cNvSpPr>
          <p:nvPr>
            <p:ph type="title"/>
          </p:nvPr>
        </p:nvSpPr>
        <p:spPr>
          <a:xfrm>
            <a:off x="843776" y="243840"/>
            <a:ext cx="10515600" cy="569025"/>
          </a:xfrm>
          <a:prstGeom prst="rect">
            <a:avLst/>
          </a:prstGeom>
        </p:spPr>
        <p:txBody>
          <a:bodyPr/>
          <a:lstStyle>
            <a:lvl1pPr>
              <a:defRPr sz="3200" b="1">
                <a:latin typeface="+mn-lt"/>
              </a:defRPr>
            </a:lvl1pPr>
          </a:lstStyle>
          <a:p>
            <a:r>
              <a:rPr lang="en-US" dirty="0"/>
              <a:t>Click to edit Master title style</a:t>
            </a:r>
          </a:p>
        </p:txBody>
      </p:sp>
      <p:sp>
        <p:nvSpPr>
          <p:cNvPr id="16" name="Text Placeholder 7"/>
          <p:cNvSpPr>
            <a:spLocks noGrp="1"/>
          </p:cNvSpPr>
          <p:nvPr>
            <p:ph type="body" sz="quarter" idx="12" hasCustomPrompt="1"/>
          </p:nvPr>
        </p:nvSpPr>
        <p:spPr>
          <a:xfrm>
            <a:off x="838201" y="1717199"/>
            <a:ext cx="4930697" cy="3801533"/>
          </a:xfrm>
          <a:prstGeom prst="rect">
            <a:avLst/>
          </a:prstGeom>
        </p:spPr>
        <p:txBody>
          <a:bodyPr/>
          <a:lstStyle>
            <a:lvl1pPr marL="0" indent="0">
              <a:buNone/>
              <a:defRPr sz="2400" b="0" baseline="0"/>
            </a:lvl1pPr>
          </a:lstStyle>
          <a:p>
            <a:pPr lvl="0"/>
            <a:r>
              <a:rPr lang="en-US" dirty="0"/>
              <a:t>Place text here</a:t>
            </a:r>
          </a:p>
        </p:txBody>
      </p:sp>
      <p:sp>
        <p:nvSpPr>
          <p:cNvPr id="17" name="Text Placeholder 7"/>
          <p:cNvSpPr>
            <a:spLocks noGrp="1"/>
          </p:cNvSpPr>
          <p:nvPr>
            <p:ph type="body" sz="quarter" idx="13" hasCustomPrompt="1"/>
          </p:nvPr>
        </p:nvSpPr>
        <p:spPr>
          <a:xfrm>
            <a:off x="838201" y="1238203"/>
            <a:ext cx="4930697" cy="411260"/>
          </a:xfrm>
          <a:prstGeom prst="rect">
            <a:avLst/>
          </a:prstGeom>
        </p:spPr>
        <p:txBody>
          <a:bodyPr/>
          <a:lstStyle>
            <a:lvl1pPr marL="0" indent="0">
              <a:buNone/>
              <a:defRPr sz="2667" b="1" baseline="0"/>
            </a:lvl1pPr>
          </a:lstStyle>
          <a:p>
            <a:pPr lvl="0"/>
            <a:r>
              <a:rPr lang="en-US" dirty="0"/>
              <a:t>Place text here</a:t>
            </a:r>
          </a:p>
        </p:txBody>
      </p:sp>
      <p:sp>
        <p:nvSpPr>
          <p:cNvPr id="19" name="Slide Number Placeholder 5"/>
          <p:cNvSpPr>
            <a:spLocks noGrp="1"/>
          </p:cNvSpPr>
          <p:nvPr>
            <p:ph type="sldNum" sz="quarter" idx="4"/>
          </p:nvPr>
        </p:nvSpPr>
        <p:spPr>
          <a:xfrm>
            <a:off x="11297253" y="6026518"/>
            <a:ext cx="335348" cy="338682"/>
          </a:xfrm>
          <a:prstGeom prst="rect">
            <a:avLst/>
          </a:prstGeom>
          <a:solidFill>
            <a:srgbClr val="9E0B0F"/>
          </a:solidFill>
        </p:spPr>
        <p:txBody>
          <a:bodyPr vert="horz" wrap="none" lIns="91440" tIns="91440" rIns="91440" bIns="91440" rtlCol="0" anchor="ctr">
            <a:spAutoFit/>
          </a:bodyPr>
          <a:lstStyle>
            <a:lvl1pPr algn="ctr" fontAlgn="auto">
              <a:spcBef>
                <a:spcPts val="0"/>
              </a:spcBef>
              <a:spcAft>
                <a:spcPts val="0"/>
              </a:spcAft>
              <a:defRPr sz="1001" smtClean="0">
                <a:solidFill>
                  <a:schemeClr val="bg1"/>
                </a:solidFill>
                <a:latin typeface="+mn-lt"/>
                <a:ea typeface="+mn-ea"/>
                <a:cs typeface="+mn-cs"/>
              </a:defRPr>
            </a:lvl1pPr>
          </a:lstStyle>
          <a:p>
            <a:pPr defTabSz="457177">
              <a:defRPr/>
            </a:pPr>
            <a:fld id="{2FED3E49-FDCD-5D46-88C6-CE1FDFB21B04}" type="slidenum">
              <a:rPr lang="en-US" smtClean="0">
                <a:solidFill>
                  <a:prstClr val="white"/>
                </a:solidFill>
              </a:rPr>
              <a:pPr defTabSz="457177">
                <a:defRPr/>
              </a:pPr>
              <a:t>‹#›</a:t>
            </a:fld>
            <a:endParaRPr lang="en-US" dirty="0">
              <a:solidFill>
                <a:prstClr val="white"/>
              </a:solidFill>
            </a:endParaRPr>
          </a:p>
        </p:txBody>
      </p:sp>
    </p:spTree>
    <p:extLst>
      <p:ext uri="{BB962C8B-B14F-4D97-AF65-F5344CB8AC3E}">
        <p14:creationId xmlns:p14="http://schemas.microsoft.com/office/powerpoint/2010/main" val="29802204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6" name="Footer Placeholder 5"/>
          <p:cNvSpPr>
            <a:spLocks noGrp="1"/>
          </p:cNvSpPr>
          <p:nvPr>
            <p:ph type="ftr" sz="quarter" idx="10"/>
          </p:nvPr>
        </p:nvSpPr>
        <p:spPr/>
        <p:txBody>
          <a:bodyPr/>
          <a:lstStyle/>
          <a:p>
            <a:endParaRPr lang="en-US">
              <a:solidFill>
                <a:prstClr val="black">
                  <a:tint val="75000"/>
                </a:prstClr>
              </a:solidFill>
            </a:endParaRPr>
          </a:p>
        </p:txBody>
      </p:sp>
      <p:sp>
        <p:nvSpPr>
          <p:cNvPr id="11" name="Text Placeholder 10"/>
          <p:cNvSpPr>
            <a:spLocks noGrp="1"/>
          </p:cNvSpPr>
          <p:nvPr>
            <p:ph type="body" sz="quarter" idx="12"/>
          </p:nvPr>
        </p:nvSpPr>
        <p:spPr>
          <a:xfrm>
            <a:off x="838207" y="1717199"/>
            <a:ext cx="10515601" cy="3801533"/>
          </a:xfrm>
          <a:prstGeom prst="rect">
            <a:avLst/>
          </a:prstGeom>
        </p:spPr>
        <p:txBody>
          <a:bodyPr/>
          <a:lstStyle>
            <a:lvl1pPr>
              <a:buClr>
                <a:schemeClr val="tx2"/>
              </a:buClr>
              <a:defRPr sz="2400"/>
            </a:lvl1pPr>
            <a:lvl2pPr>
              <a:buClr>
                <a:schemeClr val="tx2"/>
              </a:buClr>
              <a:defRPr sz="2400"/>
            </a:lvl2pPr>
            <a:lvl3pPr>
              <a:buClr>
                <a:schemeClr val="tx2"/>
              </a:buClr>
              <a:defRPr sz="2133"/>
            </a:lvl3pPr>
            <a:lvl4pPr>
              <a:buClr>
                <a:schemeClr val="tx2"/>
              </a:buClr>
              <a:defRPr sz="2133"/>
            </a:lvl4pPr>
            <a:lvl5pPr>
              <a:buClr>
                <a:schemeClr val="tx2"/>
              </a:buCl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p:cNvSpPr>
            <a:spLocks noGrp="1"/>
          </p:cNvSpPr>
          <p:nvPr>
            <p:ph type="title"/>
          </p:nvPr>
        </p:nvSpPr>
        <p:spPr>
          <a:xfrm>
            <a:off x="843776" y="243840"/>
            <a:ext cx="10515600" cy="569025"/>
          </a:xfrm>
          <a:prstGeom prst="rect">
            <a:avLst/>
          </a:prstGeom>
        </p:spPr>
        <p:txBody>
          <a:bodyPr/>
          <a:lstStyle>
            <a:lvl1pPr>
              <a:defRPr sz="3200" b="1">
                <a:latin typeface="+mn-lt"/>
              </a:defRPr>
            </a:lvl1pPr>
          </a:lstStyle>
          <a:p>
            <a:r>
              <a:rPr lang="en-US" dirty="0"/>
              <a:t>Click to edit Master title style</a:t>
            </a:r>
          </a:p>
        </p:txBody>
      </p:sp>
      <p:sp>
        <p:nvSpPr>
          <p:cNvPr id="15" name="Text Placeholder 7"/>
          <p:cNvSpPr>
            <a:spLocks noGrp="1"/>
          </p:cNvSpPr>
          <p:nvPr>
            <p:ph type="body" sz="quarter" idx="15" hasCustomPrompt="1"/>
          </p:nvPr>
        </p:nvSpPr>
        <p:spPr>
          <a:xfrm>
            <a:off x="838200" y="1239223"/>
            <a:ext cx="10515600" cy="411260"/>
          </a:xfrm>
          <a:prstGeom prst="rect">
            <a:avLst/>
          </a:prstGeom>
        </p:spPr>
        <p:txBody>
          <a:bodyPr/>
          <a:lstStyle>
            <a:lvl1pPr marL="0" indent="0">
              <a:buNone/>
              <a:defRPr sz="2667" b="1" baseline="0"/>
            </a:lvl1pPr>
          </a:lstStyle>
          <a:p>
            <a:pPr lvl="0"/>
            <a:r>
              <a:rPr lang="en-US" dirty="0"/>
              <a:t>Place text here</a:t>
            </a:r>
          </a:p>
        </p:txBody>
      </p:sp>
      <p:sp>
        <p:nvSpPr>
          <p:cNvPr id="17" name="Slide Number Placeholder 5"/>
          <p:cNvSpPr>
            <a:spLocks noGrp="1"/>
          </p:cNvSpPr>
          <p:nvPr>
            <p:ph type="sldNum" sz="quarter" idx="4"/>
          </p:nvPr>
        </p:nvSpPr>
        <p:spPr>
          <a:xfrm>
            <a:off x="11297253" y="6026518"/>
            <a:ext cx="335348" cy="338682"/>
          </a:xfrm>
          <a:prstGeom prst="rect">
            <a:avLst/>
          </a:prstGeom>
          <a:solidFill>
            <a:srgbClr val="9E0B0F"/>
          </a:solidFill>
        </p:spPr>
        <p:txBody>
          <a:bodyPr vert="horz" wrap="none" lIns="91440" tIns="91440" rIns="91440" bIns="91440" rtlCol="0" anchor="ctr">
            <a:spAutoFit/>
          </a:bodyPr>
          <a:lstStyle>
            <a:lvl1pPr algn="ctr" fontAlgn="auto">
              <a:spcBef>
                <a:spcPts val="0"/>
              </a:spcBef>
              <a:spcAft>
                <a:spcPts val="0"/>
              </a:spcAft>
              <a:defRPr sz="1001" smtClean="0">
                <a:solidFill>
                  <a:schemeClr val="bg1"/>
                </a:solidFill>
                <a:latin typeface="+mn-lt"/>
                <a:ea typeface="+mn-ea"/>
                <a:cs typeface="+mn-cs"/>
              </a:defRPr>
            </a:lvl1pPr>
          </a:lstStyle>
          <a:p>
            <a:pPr defTabSz="457177">
              <a:defRPr/>
            </a:pPr>
            <a:fld id="{2FED3E49-FDCD-5D46-88C6-CE1FDFB21B04}" type="slidenum">
              <a:rPr lang="en-US" smtClean="0">
                <a:solidFill>
                  <a:prstClr val="white"/>
                </a:solidFill>
              </a:rPr>
              <a:pPr defTabSz="457177">
                <a:defRPr/>
              </a:pPr>
              <a:t>‹#›</a:t>
            </a:fld>
            <a:endParaRPr lang="en-US" dirty="0">
              <a:solidFill>
                <a:prstClr val="white"/>
              </a:solidFill>
            </a:endParaRPr>
          </a:p>
        </p:txBody>
      </p:sp>
    </p:spTree>
    <p:extLst>
      <p:ext uri="{BB962C8B-B14F-4D97-AF65-F5344CB8AC3E}">
        <p14:creationId xmlns:p14="http://schemas.microsoft.com/office/powerpoint/2010/main" val="18704420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xternal bar">
    <p:spTree>
      <p:nvGrpSpPr>
        <p:cNvPr id="1" name=""/>
        <p:cNvGrpSpPr/>
        <p:nvPr/>
      </p:nvGrpSpPr>
      <p:grpSpPr>
        <a:xfrm>
          <a:off x="0" y="0"/>
          <a:ext cx="0" cy="0"/>
          <a:chOff x="0" y="0"/>
          <a:chExt cx="0" cy="0"/>
        </a:xfrm>
      </p:grpSpPr>
      <p:sp>
        <p:nvSpPr>
          <p:cNvPr id="5" name="Rectangle 4"/>
          <p:cNvSpPr/>
          <p:nvPr userDrawn="1"/>
        </p:nvSpPr>
        <p:spPr>
          <a:xfrm>
            <a:off x="422828" y="1238204"/>
            <a:ext cx="246289" cy="4280529"/>
          </a:xfrm>
          <a:prstGeom prst="rect">
            <a:avLst/>
          </a:prstGeom>
          <a:solidFill>
            <a:schemeClr val="tx1"/>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177"/>
            <a:r>
              <a:rPr lang="en-US" sz="1001" dirty="0">
                <a:solidFill>
                  <a:prstClr val="white"/>
                </a:solidFill>
              </a:rPr>
              <a:t>EXTERNAL</a:t>
            </a:r>
          </a:p>
        </p:txBody>
      </p:sp>
      <p:sp>
        <p:nvSpPr>
          <p:cNvPr id="7" name="Footer Placeholder 6"/>
          <p:cNvSpPr>
            <a:spLocks noGrp="1"/>
          </p:cNvSpPr>
          <p:nvPr>
            <p:ph type="ftr" sz="quarter" idx="10"/>
          </p:nvPr>
        </p:nvSpPr>
        <p:spPr/>
        <p:txBody>
          <a:bodyPr/>
          <a:lstStyle/>
          <a:p>
            <a:endParaRPr lang="en-US">
              <a:solidFill>
                <a:prstClr val="black">
                  <a:tint val="75000"/>
                </a:prstClr>
              </a:solidFill>
            </a:endParaRPr>
          </a:p>
        </p:txBody>
      </p:sp>
      <p:sp>
        <p:nvSpPr>
          <p:cNvPr id="9" name="Text Placeholder 7"/>
          <p:cNvSpPr>
            <a:spLocks noGrp="1"/>
          </p:cNvSpPr>
          <p:nvPr>
            <p:ph type="body" sz="quarter" idx="14" hasCustomPrompt="1"/>
          </p:nvPr>
        </p:nvSpPr>
        <p:spPr>
          <a:xfrm>
            <a:off x="838200" y="1717199"/>
            <a:ext cx="10515600" cy="3801533"/>
          </a:xfrm>
          <a:prstGeom prst="rect">
            <a:avLst/>
          </a:prstGeom>
        </p:spPr>
        <p:txBody>
          <a:bodyPr/>
          <a:lstStyle>
            <a:lvl1pPr marL="0" indent="0">
              <a:buNone/>
              <a:defRPr sz="2400" b="0" baseline="0"/>
            </a:lvl1pPr>
          </a:lstStyle>
          <a:p>
            <a:pPr lvl="0"/>
            <a:r>
              <a:rPr lang="en-US" dirty="0"/>
              <a:t>Place text here</a:t>
            </a:r>
          </a:p>
        </p:txBody>
      </p:sp>
      <p:sp>
        <p:nvSpPr>
          <p:cNvPr id="16" name="Title 1"/>
          <p:cNvSpPr>
            <a:spLocks noGrp="1"/>
          </p:cNvSpPr>
          <p:nvPr>
            <p:ph type="title"/>
          </p:nvPr>
        </p:nvSpPr>
        <p:spPr>
          <a:xfrm>
            <a:off x="843776" y="243840"/>
            <a:ext cx="10515600" cy="569025"/>
          </a:xfrm>
          <a:prstGeom prst="rect">
            <a:avLst/>
          </a:prstGeom>
        </p:spPr>
        <p:txBody>
          <a:bodyPr/>
          <a:lstStyle>
            <a:lvl1pPr>
              <a:defRPr sz="3200" b="1">
                <a:latin typeface="+mn-lt"/>
              </a:defRPr>
            </a:lvl1pPr>
          </a:lstStyle>
          <a:p>
            <a:r>
              <a:rPr lang="en-US" dirty="0"/>
              <a:t>Click to edit Master title style</a:t>
            </a:r>
          </a:p>
        </p:txBody>
      </p:sp>
      <p:sp>
        <p:nvSpPr>
          <p:cNvPr id="18" name="Text Placeholder 7"/>
          <p:cNvSpPr>
            <a:spLocks noGrp="1"/>
          </p:cNvSpPr>
          <p:nvPr>
            <p:ph type="body" sz="quarter" idx="13" hasCustomPrompt="1"/>
          </p:nvPr>
        </p:nvSpPr>
        <p:spPr>
          <a:xfrm>
            <a:off x="838200" y="1238203"/>
            <a:ext cx="10515600" cy="411260"/>
          </a:xfrm>
          <a:prstGeom prst="rect">
            <a:avLst/>
          </a:prstGeom>
        </p:spPr>
        <p:txBody>
          <a:bodyPr/>
          <a:lstStyle>
            <a:lvl1pPr marL="0" indent="0">
              <a:buNone/>
              <a:defRPr sz="2667" b="1" baseline="0"/>
            </a:lvl1pPr>
          </a:lstStyle>
          <a:p>
            <a:pPr lvl="0"/>
            <a:r>
              <a:rPr lang="en-US" dirty="0"/>
              <a:t>Place text here</a:t>
            </a:r>
          </a:p>
        </p:txBody>
      </p:sp>
      <p:sp>
        <p:nvSpPr>
          <p:cNvPr id="20" name="Slide Number Placeholder 5"/>
          <p:cNvSpPr>
            <a:spLocks noGrp="1"/>
          </p:cNvSpPr>
          <p:nvPr>
            <p:ph type="sldNum" sz="quarter" idx="4"/>
          </p:nvPr>
        </p:nvSpPr>
        <p:spPr>
          <a:xfrm>
            <a:off x="11297253" y="6026518"/>
            <a:ext cx="335348" cy="338682"/>
          </a:xfrm>
          <a:prstGeom prst="rect">
            <a:avLst/>
          </a:prstGeom>
          <a:solidFill>
            <a:srgbClr val="9E0B0F"/>
          </a:solidFill>
        </p:spPr>
        <p:txBody>
          <a:bodyPr vert="horz" wrap="none" lIns="91440" tIns="91440" rIns="91440" bIns="91440" rtlCol="0" anchor="ctr">
            <a:spAutoFit/>
          </a:bodyPr>
          <a:lstStyle>
            <a:lvl1pPr algn="ctr" fontAlgn="auto">
              <a:spcBef>
                <a:spcPts val="0"/>
              </a:spcBef>
              <a:spcAft>
                <a:spcPts val="0"/>
              </a:spcAft>
              <a:defRPr sz="1001" smtClean="0">
                <a:solidFill>
                  <a:schemeClr val="bg1"/>
                </a:solidFill>
                <a:latin typeface="+mn-lt"/>
                <a:ea typeface="+mn-ea"/>
                <a:cs typeface="+mn-cs"/>
              </a:defRPr>
            </a:lvl1pPr>
          </a:lstStyle>
          <a:p>
            <a:pPr defTabSz="457177">
              <a:defRPr/>
            </a:pPr>
            <a:fld id="{2FED3E49-FDCD-5D46-88C6-CE1FDFB21B04}" type="slidenum">
              <a:rPr lang="en-US" smtClean="0">
                <a:solidFill>
                  <a:prstClr val="white"/>
                </a:solidFill>
              </a:rPr>
              <a:pPr defTabSz="457177">
                <a:defRPr/>
              </a:pPr>
              <a:t>‹#›</a:t>
            </a:fld>
            <a:endParaRPr lang="en-US" dirty="0">
              <a:solidFill>
                <a:prstClr val="white"/>
              </a:solidFill>
            </a:endParaRPr>
          </a:p>
        </p:txBody>
      </p:sp>
    </p:spTree>
    <p:extLst>
      <p:ext uri="{BB962C8B-B14F-4D97-AF65-F5344CB8AC3E}">
        <p14:creationId xmlns:p14="http://schemas.microsoft.com/office/powerpoint/2010/main" val="35211791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ternal bar">
    <p:spTree>
      <p:nvGrpSpPr>
        <p:cNvPr id="1" name=""/>
        <p:cNvGrpSpPr/>
        <p:nvPr/>
      </p:nvGrpSpPr>
      <p:grpSpPr>
        <a:xfrm>
          <a:off x="0" y="0"/>
          <a:ext cx="0" cy="0"/>
          <a:chOff x="0" y="0"/>
          <a:chExt cx="0" cy="0"/>
        </a:xfrm>
      </p:grpSpPr>
      <p:sp>
        <p:nvSpPr>
          <p:cNvPr id="6" name="Rectangle 5"/>
          <p:cNvSpPr/>
          <p:nvPr userDrawn="1"/>
        </p:nvSpPr>
        <p:spPr>
          <a:xfrm>
            <a:off x="422828" y="1238204"/>
            <a:ext cx="246289" cy="4280529"/>
          </a:xfrm>
          <a:prstGeom prst="rect">
            <a:avLst/>
          </a:prstGeom>
          <a:solidFill>
            <a:srgbClr val="9E0B0F"/>
          </a:solidFill>
          <a:ln>
            <a:solidFill>
              <a:srgbClr val="9E0B0F"/>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177"/>
            <a:r>
              <a:rPr lang="en-US" sz="1001" dirty="0">
                <a:solidFill>
                  <a:prstClr val="white"/>
                </a:solidFill>
              </a:rPr>
              <a:t>INTERNAL</a:t>
            </a:r>
          </a:p>
        </p:txBody>
      </p:sp>
      <p:sp>
        <p:nvSpPr>
          <p:cNvPr id="2" name="Footer Placeholder 1"/>
          <p:cNvSpPr>
            <a:spLocks noGrp="1"/>
          </p:cNvSpPr>
          <p:nvPr>
            <p:ph type="ftr" sz="quarter" idx="10"/>
          </p:nvPr>
        </p:nvSpPr>
        <p:spPr/>
        <p:txBody>
          <a:bodyPr/>
          <a:lstStyle/>
          <a:p>
            <a:endParaRPr lang="en-US">
              <a:solidFill>
                <a:prstClr val="black">
                  <a:tint val="75000"/>
                </a:prstClr>
              </a:solidFill>
            </a:endParaRPr>
          </a:p>
        </p:txBody>
      </p:sp>
      <p:sp>
        <p:nvSpPr>
          <p:cNvPr id="14" name="Text Placeholder 7"/>
          <p:cNvSpPr>
            <a:spLocks noGrp="1"/>
          </p:cNvSpPr>
          <p:nvPr>
            <p:ph type="body" sz="quarter" idx="14" hasCustomPrompt="1"/>
          </p:nvPr>
        </p:nvSpPr>
        <p:spPr>
          <a:xfrm>
            <a:off x="838200" y="1717199"/>
            <a:ext cx="10515600" cy="3801533"/>
          </a:xfrm>
          <a:prstGeom prst="rect">
            <a:avLst/>
          </a:prstGeom>
        </p:spPr>
        <p:txBody>
          <a:bodyPr/>
          <a:lstStyle>
            <a:lvl1pPr marL="0" indent="0">
              <a:buNone/>
              <a:defRPr sz="2400" b="0" baseline="0"/>
            </a:lvl1pPr>
          </a:lstStyle>
          <a:p>
            <a:pPr lvl="0"/>
            <a:r>
              <a:rPr lang="en-US" dirty="0"/>
              <a:t>Place text here</a:t>
            </a:r>
          </a:p>
        </p:txBody>
      </p:sp>
      <p:sp>
        <p:nvSpPr>
          <p:cNvPr id="19" name="Title 1"/>
          <p:cNvSpPr>
            <a:spLocks noGrp="1"/>
          </p:cNvSpPr>
          <p:nvPr>
            <p:ph type="title"/>
          </p:nvPr>
        </p:nvSpPr>
        <p:spPr>
          <a:xfrm>
            <a:off x="843776" y="243840"/>
            <a:ext cx="10515600" cy="569025"/>
          </a:xfrm>
          <a:prstGeom prst="rect">
            <a:avLst/>
          </a:prstGeom>
        </p:spPr>
        <p:txBody>
          <a:bodyPr/>
          <a:lstStyle>
            <a:lvl1pPr>
              <a:defRPr sz="3200" b="1">
                <a:latin typeface="+mn-lt"/>
              </a:defRPr>
            </a:lvl1pPr>
          </a:lstStyle>
          <a:p>
            <a:r>
              <a:rPr lang="en-US" dirty="0"/>
              <a:t>Click to edit Master title style</a:t>
            </a:r>
          </a:p>
        </p:txBody>
      </p:sp>
      <p:sp>
        <p:nvSpPr>
          <p:cNvPr id="21" name="Text Placeholder 7"/>
          <p:cNvSpPr>
            <a:spLocks noGrp="1"/>
          </p:cNvSpPr>
          <p:nvPr>
            <p:ph type="body" sz="quarter" idx="13" hasCustomPrompt="1"/>
          </p:nvPr>
        </p:nvSpPr>
        <p:spPr>
          <a:xfrm>
            <a:off x="838200" y="1238203"/>
            <a:ext cx="10515600" cy="411260"/>
          </a:xfrm>
          <a:prstGeom prst="rect">
            <a:avLst/>
          </a:prstGeom>
        </p:spPr>
        <p:txBody>
          <a:bodyPr/>
          <a:lstStyle>
            <a:lvl1pPr marL="0" indent="0">
              <a:buNone/>
              <a:defRPr sz="2667" b="1" baseline="0"/>
            </a:lvl1pPr>
          </a:lstStyle>
          <a:p>
            <a:pPr lvl="0"/>
            <a:r>
              <a:rPr lang="en-US" dirty="0"/>
              <a:t>Place text here</a:t>
            </a:r>
          </a:p>
        </p:txBody>
      </p:sp>
      <p:sp>
        <p:nvSpPr>
          <p:cNvPr id="23" name="Slide Number Placeholder 5"/>
          <p:cNvSpPr>
            <a:spLocks noGrp="1"/>
          </p:cNvSpPr>
          <p:nvPr>
            <p:ph type="sldNum" sz="quarter" idx="4"/>
          </p:nvPr>
        </p:nvSpPr>
        <p:spPr>
          <a:xfrm>
            <a:off x="11297253" y="6026518"/>
            <a:ext cx="335348" cy="338682"/>
          </a:xfrm>
          <a:prstGeom prst="rect">
            <a:avLst/>
          </a:prstGeom>
          <a:solidFill>
            <a:srgbClr val="9E0B0F"/>
          </a:solidFill>
        </p:spPr>
        <p:txBody>
          <a:bodyPr vert="horz" wrap="none" lIns="91440" tIns="91440" rIns="91440" bIns="91440" rtlCol="0" anchor="ctr">
            <a:spAutoFit/>
          </a:bodyPr>
          <a:lstStyle>
            <a:lvl1pPr algn="ctr" fontAlgn="auto">
              <a:spcBef>
                <a:spcPts val="0"/>
              </a:spcBef>
              <a:spcAft>
                <a:spcPts val="0"/>
              </a:spcAft>
              <a:defRPr sz="1001" smtClean="0">
                <a:solidFill>
                  <a:schemeClr val="bg1"/>
                </a:solidFill>
                <a:latin typeface="+mn-lt"/>
                <a:ea typeface="+mn-ea"/>
                <a:cs typeface="+mn-cs"/>
              </a:defRPr>
            </a:lvl1pPr>
          </a:lstStyle>
          <a:p>
            <a:pPr defTabSz="457177">
              <a:defRPr/>
            </a:pPr>
            <a:fld id="{2FED3E49-FDCD-5D46-88C6-CE1FDFB21B04}" type="slidenum">
              <a:rPr lang="en-US" smtClean="0">
                <a:solidFill>
                  <a:prstClr val="white"/>
                </a:solidFill>
              </a:rPr>
              <a:pPr defTabSz="457177">
                <a:defRPr/>
              </a:pPr>
              <a:t>‹#›</a:t>
            </a:fld>
            <a:endParaRPr lang="en-US" dirty="0">
              <a:solidFill>
                <a:prstClr val="white"/>
              </a:solidFill>
            </a:endParaRPr>
          </a:p>
        </p:txBody>
      </p:sp>
    </p:spTree>
    <p:extLst>
      <p:ext uri="{BB962C8B-B14F-4D97-AF65-F5344CB8AC3E}">
        <p14:creationId xmlns:p14="http://schemas.microsoft.com/office/powerpoint/2010/main" val="4421637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endParaRPr lang="en-US">
              <a:solidFill>
                <a:prstClr val="black">
                  <a:tint val="75000"/>
                </a:prstClr>
              </a:solidFill>
            </a:endParaRPr>
          </a:p>
        </p:txBody>
      </p:sp>
      <p:sp>
        <p:nvSpPr>
          <p:cNvPr id="4" name="Media Placeholder 3"/>
          <p:cNvSpPr>
            <a:spLocks noGrp="1"/>
          </p:cNvSpPr>
          <p:nvPr>
            <p:ph type="media" sz="quarter" idx="12" hasCustomPrompt="1"/>
          </p:nvPr>
        </p:nvSpPr>
        <p:spPr>
          <a:xfrm>
            <a:off x="1371600" y="1278734"/>
            <a:ext cx="9448800" cy="4300539"/>
          </a:xfrm>
          <a:prstGeom prst="rect">
            <a:avLst/>
          </a:prstGeom>
        </p:spPr>
        <p:txBody>
          <a:bodyPr/>
          <a:lstStyle>
            <a:lvl1pPr>
              <a:defRPr/>
            </a:lvl1pPr>
          </a:lstStyle>
          <a:p>
            <a:r>
              <a:rPr lang="en-US" dirty="0"/>
              <a:t>Video</a:t>
            </a:r>
          </a:p>
        </p:txBody>
      </p:sp>
      <p:sp>
        <p:nvSpPr>
          <p:cNvPr id="10" name="Title 1"/>
          <p:cNvSpPr>
            <a:spLocks noGrp="1"/>
          </p:cNvSpPr>
          <p:nvPr>
            <p:ph type="title"/>
          </p:nvPr>
        </p:nvSpPr>
        <p:spPr>
          <a:xfrm>
            <a:off x="843776" y="243840"/>
            <a:ext cx="10515600" cy="569025"/>
          </a:xfrm>
          <a:prstGeom prst="rect">
            <a:avLst/>
          </a:prstGeom>
        </p:spPr>
        <p:txBody>
          <a:bodyPr/>
          <a:lstStyle>
            <a:lvl1pPr>
              <a:defRPr sz="3200" b="1">
                <a:latin typeface="+mn-lt"/>
              </a:defRPr>
            </a:lvl1pPr>
          </a:lstStyle>
          <a:p>
            <a:r>
              <a:rPr lang="en-US" dirty="0"/>
              <a:t>Click to edit Master title style</a:t>
            </a:r>
          </a:p>
        </p:txBody>
      </p:sp>
      <p:sp>
        <p:nvSpPr>
          <p:cNvPr id="12" name="Slide Number Placeholder 5"/>
          <p:cNvSpPr>
            <a:spLocks noGrp="1"/>
          </p:cNvSpPr>
          <p:nvPr>
            <p:ph type="sldNum" sz="quarter" idx="4"/>
          </p:nvPr>
        </p:nvSpPr>
        <p:spPr>
          <a:xfrm>
            <a:off x="11297253" y="6026518"/>
            <a:ext cx="335348" cy="338682"/>
          </a:xfrm>
          <a:prstGeom prst="rect">
            <a:avLst/>
          </a:prstGeom>
          <a:solidFill>
            <a:srgbClr val="9E0B0F"/>
          </a:solidFill>
        </p:spPr>
        <p:txBody>
          <a:bodyPr vert="horz" wrap="none" lIns="91440" tIns="91440" rIns="91440" bIns="91440" rtlCol="0" anchor="ctr">
            <a:spAutoFit/>
          </a:bodyPr>
          <a:lstStyle>
            <a:lvl1pPr algn="ctr" fontAlgn="auto">
              <a:spcBef>
                <a:spcPts val="0"/>
              </a:spcBef>
              <a:spcAft>
                <a:spcPts val="0"/>
              </a:spcAft>
              <a:defRPr sz="1001" smtClean="0">
                <a:solidFill>
                  <a:schemeClr val="bg1"/>
                </a:solidFill>
                <a:latin typeface="+mn-lt"/>
                <a:ea typeface="+mn-ea"/>
                <a:cs typeface="+mn-cs"/>
              </a:defRPr>
            </a:lvl1pPr>
          </a:lstStyle>
          <a:p>
            <a:pPr defTabSz="457177">
              <a:defRPr/>
            </a:pPr>
            <a:fld id="{2FED3E49-FDCD-5D46-88C6-CE1FDFB21B04}" type="slidenum">
              <a:rPr lang="en-US" smtClean="0">
                <a:solidFill>
                  <a:prstClr val="white"/>
                </a:solidFill>
              </a:rPr>
              <a:pPr defTabSz="457177">
                <a:defRPr/>
              </a:pPr>
              <a:t>‹#›</a:t>
            </a:fld>
            <a:endParaRPr lang="en-US" dirty="0">
              <a:solidFill>
                <a:prstClr val="white"/>
              </a:solidFill>
            </a:endParaRPr>
          </a:p>
        </p:txBody>
      </p:sp>
    </p:spTree>
    <p:extLst>
      <p:ext uri="{BB962C8B-B14F-4D97-AF65-F5344CB8AC3E}">
        <p14:creationId xmlns:p14="http://schemas.microsoft.com/office/powerpoint/2010/main" val="32052013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1.jp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image" Target="../media/image4.pn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theme" Target="../theme/theme3.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solidFill>
                  <a:prstClr val="black">
                    <a:tint val="75000"/>
                  </a:prstClr>
                </a:solidFill>
              </a:rPr>
              <a:pPr/>
              <a:t>5/16/23</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cxnSp>
        <p:nvCxnSpPr>
          <p:cNvPr id="8" name="Straight Connector 7"/>
          <p:cNvCxnSpPr/>
          <p:nvPr userDrawn="1"/>
        </p:nvCxnSpPr>
        <p:spPr>
          <a:xfrm>
            <a:off x="467783" y="792163"/>
            <a:ext cx="11195060" cy="0"/>
          </a:xfrm>
          <a:prstGeom prst="line">
            <a:avLst/>
          </a:prstGeom>
          <a:ln w="19050">
            <a:solidFill>
              <a:srgbClr val="9E0B0F"/>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p:cNvPicPr>
          <p:nvPr userDrawn="1"/>
        </p:nvPicPr>
        <p:blipFill>
          <a:blip r:embed="rId12" cstate="print">
            <a:extLst>
              <a:ext uri="{28A0092B-C50C-407E-A947-70E740481C1C}">
                <a14:useLocalDpi xmlns:a14="http://schemas.microsoft.com/office/drawing/2010/main" val="0"/>
              </a:ext>
            </a:extLst>
          </a:blip>
          <a:stretch>
            <a:fillRect/>
          </a:stretch>
        </p:blipFill>
        <p:spPr>
          <a:xfrm>
            <a:off x="10110354" y="5694828"/>
            <a:ext cx="987607" cy="995680"/>
          </a:xfrm>
          <a:prstGeom prst="rect">
            <a:avLst/>
          </a:prstGeom>
        </p:spPr>
      </p:pic>
      <p:cxnSp>
        <p:nvCxnSpPr>
          <p:cNvPr id="10" name="Straight Connector 9"/>
          <p:cNvCxnSpPr/>
          <p:nvPr userDrawn="1"/>
        </p:nvCxnSpPr>
        <p:spPr>
          <a:xfrm>
            <a:off x="467783" y="6336672"/>
            <a:ext cx="9469767" cy="0"/>
          </a:xfrm>
          <a:prstGeom prst="line">
            <a:avLst/>
          </a:prstGeom>
          <a:ln>
            <a:solidFill>
              <a:srgbClr val="9E0B0F"/>
            </a:solidFill>
          </a:ln>
        </p:spPr>
        <p:style>
          <a:lnRef idx="3">
            <a:schemeClr val="accent1"/>
          </a:lnRef>
          <a:fillRef idx="0">
            <a:schemeClr val="accent1"/>
          </a:fillRef>
          <a:effectRef idx="2">
            <a:schemeClr val="accent1"/>
          </a:effectRef>
          <a:fontRef idx="minor">
            <a:schemeClr val="tx1"/>
          </a:fontRef>
        </p:style>
      </p:cxnSp>
      <p:sp>
        <p:nvSpPr>
          <p:cNvPr id="11" name="Slide Number Placeholder 5"/>
          <p:cNvSpPr>
            <a:spLocks noGrp="1"/>
          </p:cNvSpPr>
          <p:nvPr>
            <p:ph type="sldNum" sz="quarter" idx="4"/>
          </p:nvPr>
        </p:nvSpPr>
        <p:spPr>
          <a:xfrm>
            <a:off x="11297253" y="6026518"/>
            <a:ext cx="335348" cy="338682"/>
          </a:xfrm>
          <a:prstGeom prst="rect">
            <a:avLst/>
          </a:prstGeom>
          <a:solidFill>
            <a:srgbClr val="9E0B0F"/>
          </a:solidFill>
        </p:spPr>
        <p:txBody>
          <a:bodyPr vert="horz" wrap="none" lIns="91440" tIns="91440" rIns="91440" bIns="91440" rtlCol="0" anchor="ctr">
            <a:spAutoFit/>
          </a:bodyPr>
          <a:lstStyle>
            <a:lvl1pPr algn="ctr" fontAlgn="auto">
              <a:spcBef>
                <a:spcPts val="0"/>
              </a:spcBef>
              <a:spcAft>
                <a:spcPts val="0"/>
              </a:spcAft>
              <a:defRPr sz="1001" smtClean="0">
                <a:solidFill>
                  <a:schemeClr val="bg1"/>
                </a:solidFill>
                <a:latin typeface="+mn-lt"/>
                <a:ea typeface="+mn-ea"/>
                <a:cs typeface="+mn-cs"/>
              </a:defRPr>
            </a:lvl1pPr>
          </a:lstStyle>
          <a:p>
            <a:pPr defTabSz="457177">
              <a:defRPr/>
            </a:pPr>
            <a:fld id="{2FED3E49-FDCD-5D46-88C6-CE1FDFB21B04}" type="slidenum">
              <a:rPr lang="en-US" smtClean="0">
                <a:solidFill>
                  <a:prstClr val="white"/>
                </a:solidFill>
              </a:rPr>
              <a:pPr defTabSz="457177">
                <a:defRPr/>
              </a:pPr>
              <a:t>‹#›</a:t>
            </a:fld>
            <a:endParaRPr lang="en-US" dirty="0">
              <a:solidFill>
                <a:prstClr val="white"/>
              </a:solidFill>
            </a:endParaRPr>
          </a:p>
        </p:txBody>
      </p:sp>
    </p:spTree>
    <p:extLst>
      <p:ext uri="{BB962C8B-B14F-4D97-AF65-F5344CB8AC3E}">
        <p14:creationId xmlns:p14="http://schemas.microsoft.com/office/powerpoint/2010/main" val="732124502"/>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Lst>
  <p:hf hd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solidFill>
                  <a:prstClr val="black">
                    <a:tint val="75000"/>
                  </a:prstClr>
                </a:solidFill>
              </a:rPr>
              <a:pPr/>
              <a:t>5/16/23</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cxnSp>
        <p:nvCxnSpPr>
          <p:cNvPr id="8" name="Straight Connector 7"/>
          <p:cNvCxnSpPr/>
          <p:nvPr userDrawn="1"/>
        </p:nvCxnSpPr>
        <p:spPr>
          <a:xfrm>
            <a:off x="467783" y="792163"/>
            <a:ext cx="11195060" cy="0"/>
          </a:xfrm>
          <a:prstGeom prst="line">
            <a:avLst/>
          </a:prstGeom>
          <a:ln w="19050">
            <a:solidFill>
              <a:srgbClr val="9E0B0F"/>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p:cNvPicPr>
          <p:nvPr userDrawn="1"/>
        </p:nvPicPr>
        <p:blipFill>
          <a:blip r:embed="rId13" cstate="print">
            <a:extLst>
              <a:ext uri="{28A0092B-C50C-407E-A947-70E740481C1C}">
                <a14:useLocalDpi xmlns:a14="http://schemas.microsoft.com/office/drawing/2010/main" val="0"/>
              </a:ext>
            </a:extLst>
          </a:blip>
          <a:stretch>
            <a:fillRect/>
          </a:stretch>
        </p:blipFill>
        <p:spPr>
          <a:xfrm>
            <a:off x="10110354" y="5694828"/>
            <a:ext cx="987607" cy="995680"/>
          </a:xfrm>
          <a:prstGeom prst="rect">
            <a:avLst/>
          </a:prstGeom>
        </p:spPr>
      </p:pic>
      <p:cxnSp>
        <p:nvCxnSpPr>
          <p:cNvPr id="10" name="Straight Connector 9"/>
          <p:cNvCxnSpPr/>
          <p:nvPr userDrawn="1"/>
        </p:nvCxnSpPr>
        <p:spPr>
          <a:xfrm>
            <a:off x="467783" y="6336672"/>
            <a:ext cx="9469767" cy="0"/>
          </a:xfrm>
          <a:prstGeom prst="line">
            <a:avLst/>
          </a:prstGeom>
          <a:ln>
            <a:solidFill>
              <a:srgbClr val="9E0B0F"/>
            </a:solidFill>
          </a:ln>
        </p:spPr>
        <p:style>
          <a:lnRef idx="3">
            <a:schemeClr val="accent1"/>
          </a:lnRef>
          <a:fillRef idx="0">
            <a:schemeClr val="accent1"/>
          </a:fillRef>
          <a:effectRef idx="2">
            <a:schemeClr val="accent1"/>
          </a:effectRef>
          <a:fontRef idx="minor">
            <a:schemeClr val="tx1"/>
          </a:fontRef>
        </p:style>
      </p:cxnSp>
      <p:sp>
        <p:nvSpPr>
          <p:cNvPr id="11" name="Slide Number Placeholder 5"/>
          <p:cNvSpPr>
            <a:spLocks noGrp="1"/>
          </p:cNvSpPr>
          <p:nvPr>
            <p:ph type="sldNum" sz="quarter" idx="4"/>
          </p:nvPr>
        </p:nvSpPr>
        <p:spPr>
          <a:xfrm>
            <a:off x="11297253" y="6026518"/>
            <a:ext cx="335348" cy="338682"/>
          </a:xfrm>
          <a:prstGeom prst="rect">
            <a:avLst/>
          </a:prstGeom>
          <a:solidFill>
            <a:srgbClr val="9E0B0F"/>
          </a:solidFill>
        </p:spPr>
        <p:txBody>
          <a:bodyPr vert="horz" wrap="none" lIns="91440" tIns="91440" rIns="91440" bIns="91440" rtlCol="0" anchor="ctr">
            <a:spAutoFit/>
          </a:bodyPr>
          <a:lstStyle>
            <a:lvl1pPr algn="ctr" fontAlgn="auto">
              <a:spcBef>
                <a:spcPts val="0"/>
              </a:spcBef>
              <a:spcAft>
                <a:spcPts val="0"/>
              </a:spcAft>
              <a:defRPr sz="1001" smtClean="0">
                <a:solidFill>
                  <a:schemeClr val="bg1"/>
                </a:solidFill>
                <a:latin typeface="+mn-lt"/>
                <a:ea typeface="+mn-ea"/>
                <a:cs typeface="+mn-cs"/>
              </a:defRPr>
            </a:lvl1pPr>
          </a:lstStyle>
          <a:p>
            <a:pPr defTabSz="457177">
              <a:defRPr/>
            </a:pPr>
            <a:fld id="{2FED3E49-FDCD-5D46-88C6-CE1FDFB21B04}" type="slidenum">
              <a:rPr lang="en-US" smtClean="0">
                <a:solidFill>
                  <a:prstClr val="white"/>
                </a:solidFill>
              </a:rPr>
              <a:pPr defTabSz="457177">
                <a:defRPr/>
              </a:pPr>
              <a:t>‹#›</a:t>
            </a:fld>
            <a:endParaRPr lang="en-US" dirty="0">
              <a:solidFill>
                <a:prstClr val="white"/>
              </a:solidFill>
            </a:endParaRPr>
          </a:p>
        </p:txBody>
      </p:sp>
    </p:spTree>
    <p:extLst>
      <p:ext uri="{BB962C8B-B14F-4D97-AF65-F5344CB8AC3E}">
        <p14:creationId xmlns:p14="http://schemas.microsoft.com/office/powerpoint/2010/main" val="17803123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498470" y="792163"/>
            <a:ext cx="11195060" cy="0"/>
          </a:xfrm>
          <a:prstGeom prst="line">
            <a:avLst/>
          </a:prstGeom>
          <a:ln w="19050">
            <a:solidFill>
              <a:srgbClr val="9E0B0F"/>
            </a:solidFill>
          </a:ln>
          <a:effectLst/>
        </p:spPr>
        <p:style>
          <a:lnRef idx="2">
            <a:schemeClr val="accent1"/>
          </a:lnRef>
          <a:fillRef idx="0">
            <a:schemeClr val="accent1"/>
          </a:fillRef>
          <a:effectRef idx="1">
            <a:schemeClr val="accent1"/>
          </a:effectRef>
          <a:fontRef idx="minor">
            <a:schemeClr val="tx1"/>
          </a:fontRef>
        </p:style>
      </p:cxnSp>
      <p:sp>
        <p:nvSpPr>
          <p:cNvPr id="11" name="Slide Number Placeholder 5"/>
          <p:cNvSpPr>
            <a:spLocks noGrp="1"/>
          </p:cNvSpPr>
          <p:nvPr>
            <p:ph type="sldNum" sz="quarter" idx="4"/>
          </p:nvPr>
        </p:nvSpPr>
        <p:spPr>
          <a:xfrm>
            <a:off x="11751515" y="6415610"/>
            <a:ext cx="335348" cy="338682"/>
          </a:xfrm>
          <a:prstGeom prst="rect">
            <a:avLst/>
          </a:prstGeom>
          <a:solidFill>
            <a:srgbClr val="9E0B0F"/>
          </a:solidFill>
        </p:spPr>
        <p:txBody>
          <a:bodyPr vert="horz" wrap="none" lIns="91440" tIns="91440" rIns="91440" bIns="91440" rtlCol="0" anchor="ctr">
            <a:spAutoFit/>
          </a:bodyPr>
          <a:lstStyle>
            <a:lvl1pPr algn="ctr" fontAlgn="auto">
              <a:spcBef>
                <a:spcPts val="0"/>
              </a:spcBef>
              <a:spcAft>
                <a:spcPts val="0"/>
              </a:spcAft>
              <a:defRPr sz="1001" smtClean="0">
                <a:solidFill>
                  <a:schemeClr val="bg1"/>
                </a:solidFill>
                <a:latin typeface="+mn-lt"/>
                <a:ea typeface="+mn-ea"/>
                <a:cs typeface="+mn-cs"/>
              </a:defRPr>
            </a:lvl1pPr>
          </a:lstStyle>
          <a:p>
            <a:pPr defTabSz="457177">
              <a:defRPr/>
            </a:pPr>
            <a:fld id="{2FED3E49-FDCD-5D46-88C6-CE1FDFB21B04}" type="slidenum">
              <a:rPr lang="en-US" smtClean="0">
                <a:solidFill>
                  <a:prstClr val="white"/>
                </a:solidFill>
              </a:rPr>
              <a:pPr defTabSz="457177">
                <a:defRPr/>
              </a:pPr>
              <a:t>‹#›</a:t>
            </a:fld>
            <a:endParaRPr lang="en-US" dirty="0">
              <a:solidFill>
                <a:prstClr val="white"/>
              </a:solidFill>
            </a:endParaRPr>
          </a:p>
        </p:txBody>
      </p:sp>
      <p:cxnSp>
        <p:nvCxnSpPr>
          <p:cNvPr id="12" name="Straight Connector 11"/>
          <p:cNvCxnSpPr/>
          <p:nvPr userDrawn="1"/>
        </p:nvCxnSpPr>
        <p:spPr>
          <a:xfrm>
            <a:off x="498470" y="6346991"/>
            <a:ext cx="11195060" cy="0"/>
          </a:xfrm>
          <a:prstGeom prst="line">
            <a:avLst/>
          </a:prstGeom>
          <a:ln w="19050">
            <a:solidFill>
              <a:srgbClr val="9E0B0F"/>
            </a:solidFill>
          </a:ln>
          <a:effectLst/>
        </p:spPr>
        <p:style>
          <a:lnRef idx="2">
            <a:schemeClr val="accent1"/>
          </a:lnRef>
          <a:fillRef idx="0">
            <a:schemeClr val="accent1"/>
          </a:fillRef>
          <a:effectRef idx="1">
            <a:schemeClr val="accent1"/>
          </a:effectRef>
          <a:fontRef idx="minor">
            <a:schemeClr val="tx1"/>
          </a:fontRef>
        </p:style>
      </p:cxnSp>
      <p:pic>
        <p:nvPicPr>
          <p:cNvPr id="3" name="Picture 2" descr="A close up of a logo&#10;&#10;Description automatically generated">
            <a:extLst>
              <a:ext uri="{FF2B5EF4-FFF2-40B4-BE49-F238E27FC236}">
                <a16:creationId xmlns:a16="http://schemas.microsoft.com/office/drawing/2014/main" id="{B28DE7B4-822F-4E89-9759-AD8A4EB456E0}"/>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0" y="6257200"/>
            <a:ext cx="640138" cy="655501"/>
          </a:xfrm>
          <a:prstGeom prst="rect">
            <a:avLst/>
          </a:prstGeom>
        </p:spPr>
      </p:pic>
    </p:spTree>
    <p:extLst>
      <p:ext uri="{BB962C8B-B14F-4D97-AF65-F5344CB8AC3E}">
        <p14:creationId xmlns:p14="http://schemas.microsoft.com/office/powerpoint/2010/main" val="142807971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Lst>
  <p:hf hd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0.xml"/><Relationship Id="rId5" Type="http://schemas.openxmlformats.org/officeDocument/2006/relationships/image" Target="../media/image21.jpeg"/><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2.jpeg"/><Relationship Id="rId7"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24.jpeg"/><Relationship Id="rId5" Type="http://schemas.openxmlformats.org/officeDocument/2006/relationships/image" Target="../media/image20.jpeg"/><Relationship Id="rId4" Type="http://schemas.openxmlformats.org/officeDocument/2006/relationships/image" Target="../media/image23.jpeg"/><Relationship Id="rId9"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31.jpeg"/><Relationship Id="rId7"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32.jpeg"/><Relationship Id="rId5" Type="http://schemas.openxmlformats.org/officeDocument/2006/relationships/image" Target="../media/image24.jpeg"/><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10.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1.xml"/><Relationship Id="rId5" Type="http://schemas.openxmlformats.org/officeDocument/2006/relationships/image" Target="../media/image9.jp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0.xml"/><Relationship Id="rId1" Type="http://schemas.openxmlformats.org/officeDocument/2006/relationships/slideLayout" Target="../slideLayouts/slideLayout10.xml"/><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2.xml"/><Relationship Id="rId1" Type="http://schemas.openxmlformats.org/officeDocument/2006/relationships/slideLayout" Target="../slideLayouts/slideLayout10.xml"/><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24.jpe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10.xml"/><Relationship Id="rId5" Type="http://schemas.openxmlformats.org/officeDocument/2006/relationships/image" Target="../media/image24.jpe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24.jpeg"/><Relationship Id="rId7" Type="http://schemas.openxmlformats.org/officeDocument/2006/relationships/image" Target="../media/image47.jpeg"/><Relationship Id="rId2" Type="http://schemas.openxmlformats.org/officeDocument/2006/relationships/notesSlide" Target="../notesSlides/notesSlide25.xml"/><Relationship Id="rId1" Type="http://schemas.openxmlformats.org/officeDocument/2006/relationships/slideLayout" Target="../slideLayouts/slideLayout10.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10.xml"/><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566809" y="5362500"/>
            <a:ext cx="6705313" cy="430993"/>
          </a:xfrm>
        </p:spPr>
        <p:txBody>
          <a:bodyPr/>
          <a:lstStyle/>
          <a:p>
            <a:pPr marL="0" marR="0" lvl="0" indent="0" algn="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4000" b="1" dirty="0">
                <a:solidFill>
                  <a:srgbClr val="C00000"/>
                </a:solidFill>
                <a:effectLst>
                  <a:outerShdw blurRad="38100" dist="38100" dir="2700000" algn="tl">
                    <a:srgbClr val="000000">
                      <a:alpha val="43137"/>
                    </a:srgbClr>
                  </a:outerShdw>
                </a:effectLst>
                <a:latin typeface="+mj-lt"/>
              </a:rPr>
              <a:t>14 Gauge </a:t>
            </a:r>
            <a:endPar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Light" panose="020F0302020204030204"/>
              <a:ea typeface="+mn-ea"/>
              <a:cs typeface="+mn-cs"/>
            </a:endParaRPr>
          </a:p>
          <a:p>
            <a:endParaRPr lang="en-US" sz="3733" b="1" dirty="0">
              <a:solidFill>
                <a:srgbClr val="C00000"/>
              </a:solidFill>
              <a:effectLst>
                <a:outerShdw blurRad="38100" dist="38100" dir="2700000" algn="tl">
                  <a:srgbClr val="000000">
                    <a:alpha val="43137"/>
                  </a:srgbClr>
                </a:outerShdw>
              </a:effectLst>
              <a:latin typeface="+mj-lt"/>
            </a:endParaRPr>
          </a:p>
          <a:p>
            <a:endParaRPr lang="en-US" sz="3733" b="1" dirty="0">
              <a:solidFill>
                <a:srgbClr val="C00000"/>
              </a:solidFill>
              <a:effectLst>
                <a:outerShdw blurRad="38100" dist="38100" dir="2700000" algn="tl">
                  <a:srgbClr val="000000">
                    <a:alpha val="43137"/>
                  </a:srgbClr>
                </a:outerShdw>
              </a:effectLst>
              <a:latin typeface="+mj-lt"/>
            </a:endParaRPr>
          </a:p>
          <a:p>
            <a:r>
              <a:rPr lang="en-US" sz="3733" b="1" dirty="0">
                <a:solidFill>
                  <a:srgbClr val="C00000"/>
                </a:solidFill>
                <a:effectLst>
                  <a:outerShdw blurRad="38100" dist="38100" dir="2700000" algn="tl">
                    <a:srgbClr val="000000">
                      <a:alpha val="43137"/>
                    </a:srgbClr>
                  </a:outerShdw>
                </a:effectLst>
                <a:latin typeface="+mj-lt"/>
              </a:rPr>
              <a:t> </a:t>
            </a:r>
            <a:endParaRPr lang="en-US" sz="2667" dirty="0">
              <a:effectLst>
                <a:outerShdw blurRad="38100" dist="38100" dir="2700000" algn="tl">
                  <a:srgbClr val="000000">
                    <a:alpha val="43137"/>
                  </a:srgbClr>
                </a:outerShdw>
              </a:effectLst>
              <a:latin typeface="+mj-lt"/>
            </a:endParaRPr>
          </a:p>
        </p:txBody>
      </p:sp>
      <p:pic>
        <p:nvPicPr>
          <p:cNvPr id="8" name="Picture 7" descr="Logo&#10;&#10;Description automatically generated">
            <a:extLst>
              <a:ext uri="{FF2B5EF4-FFF2-40B4-BE49-F238E27FC236}">
                <a16:creationId xmlns:a16="http://schemas.microsoft.com/office/drawing/2014/main" id="{5F9BF72B-4A5E-7E6D-0758-E968B7D5F6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8776" y="933678"/>
            <a:ext cx="4063346" cy="1332778"/>
          </a:xfrm>
          <a:prstGeom prst="rect">
            <a:avLst/>
          </a:prstGeom>
        </p:spPr>
      </p:pic>
      <p:sp>
        <p:nvSpPr>
          <p:cNvPr id="3" name="TextBox 2">
            <a:extLst>
              <a:ext uri="{FF2B5EF4-FFF2-40B4-BE49-F238E27FC236}">
                <a16:creationId xmlns:a16="http://schemas.microsoft.com/office/drawing/2014/main" id="{F7E1C196-B4EC-831C-046B-BE02100BA02F}"/>
              </a:ext>
            </a:extLst>
          </p:cNvPr>
          <p:cNvSpPr txBox="1"/>
          <p:nvPr/>
        </p:nvSpPr>
        <p:spPr>
          <a:xfrm>
            <a:off x="7802523" y="2743935"/>
            <a:ext cx="2469599" cy="913199"/>
          </a:xfrm>
          <a:prstGeom prst="rect">
            <a:avLst/>
          </a:prstGeom>
          <a:noFill/>
        </p:spPr>
        <p:txBody>
          <a:bodyPr wrap="square" rtlCol="0">
            <a:spAutoFit/>
          </a:bodyPr>
          <a:lstStyle/>
          <a:p>
            <a:pPr algn="r"/>
            <a:r>
              <a:rPr lang="en-US" sz="2667" dirty="0">
                <a:solidFill>
                  <a:prstClr val="white"/>
                </a:solidFill>
              </a:rPr>
              <a:t>Lateral Thoracic Decompression</a:t>
            </a:r>
          </a:p>
        </p:txBody>
      </p:sp>
      <p:sp>
        <p:nvSpPr>
          <p:cNvPr id="6" name="TextBox 5">
            <a:extLst>
              <a:ext uri="{FF2B5EF4-FFF2-40B4-BE49-F238E27FC236}">
                <a16:creationId xmlns:a16="http://schemas.microsoft.com/office/drawing/2014/main" id="{90E6A2DC-5997-7BA7-4C3F-B28A6942F905}"/>
              </a:ext>
            </a:extLst>
          </p:cNvPr>
          <p:cNvSpPr txBox="1"/>
          <p:nvPr/>
        </p:nvSpPr>
        <p:spPr>
          <a:xfrm>
            <a:off x="10851467" y="6470945"/>
            <a:ext cx="986167" cy="246221"/>
          </a:xfrm>
          <a:prstGeom prst="rect">
            <a:avLst/>
          </a:prstGeom>
          <a:noFill/>
        </p:spPr>
        <p:txBody>
          <a:bodyPr wrap="none" rtlCol="0">
            <a:spAutoFit/>
          </a:bodyPr>
          <a:lstStyle/>
          <a:p>
            <a:r>
              <a:rPr lang="en-US" sz="1000" dirty="0">
                <a:solidFill>
                  <a:prstClr val="white"/>
                </a:solidFill>
              </a:rPr>
              <a:t>Rev</a:t>
            </a:r>
            <a:r>
              <a:rPr lang="en-US" sz="933" dirty="0">
                <a:solidFill>
                  <a:prstClr val="white"/>
                </a:solidFill>
              </a:rPr>
              <a:t> A 05162023</a:t>
            </a:r>
          </a:p>
        </p:txBody>
      </p:sp>
    </p:spTree>
    <p:extLst>
      <p:ext uri="{BB962C8B-B14F-4D97-AF65-F5344CB8AC3E}">
        <p14:creationId xmlns:p14="http://schemas.microsoft.com/office/powerpoint/2010/main" val="42032224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defTabSz="457177">
              <a:defRPr/>
            </a:pPr>
            <a:fld id="{2FED3E49-FDCD-5D46-88C6-CE1FDFB21B04}" type="slidenum">
              <a:rPr lang="en-US">
                <a:solidFill>
                  <a:prstClr val="white"/>
                </a:solidFill>
              </a:rPr>
              <a:pPr defTabSz="457177">
                <a:defRPr/>
              </a:pPr>
              <a:t>10</a:t>
            </a:fld>
            <a:endParaRPr lang="en-US" dirty="0">
              <a:solidFill>
                <a:prstClr val="white"/>
              </a:solidFill>
            </a:endParaRPr>
          </a:p>
        </p:txBody>
      </p:sp>
      <p:sp>
        <p:nvSpPr>
          <p:cNvPr id="7" name="Rectangle 6"/>
          <p:cNvSpPr/>
          <p:nvPr/>
        </p:nvSpPr>
        <p:spPr>
          <a:xfrm>
            <a:off x="478971" y="224987"/>
            <a:ext cx="5109029" cy="461665"/>
          </a:xfrm>
          <a:prstGeom prst="rect">
            <a:avLst/>
          </a:prstGeom>
        </p:spPr>
        <p:txBody>
          <a:bodyPr wrap="square">
            <a:spAutoFit/>
          </a:bodyPr>
          <a:lstStyle/>
          <a:p>
            <a:r>
              <a:rPr lang="en-US" sz="2400" dirty="0">
                <a:solidFill>
                  <a:prstClr val="white">
                    <a:lumMod val="75000"/>
                  </a:prstClr>
                </a:solidFill>
              </a:rPr>
              <a:t>Objective 1: components and function </a:t>
            </a:r>
          </a:p>
        </p:txBody>
      </p:sp>
      <p:sp>
        <p:nvSpPr>
          <p:cNvPr id="8" name="TextBox 7"/>
          <p:cNvSpPr txBox="1"/>
          <p:nvPr/>
        </p:nvSpPr>
        <p:spPr>
          <a:xfrm>
            <a:off x="693794" y="1513503"/>
            <a:ext cx="5002523" cy="461665"/>
          </a:xfrm>
          <a:prstGeom prst="rect">
            <a:avLst/>
          </a:prstGeom>
          <a:noFill/>
        </p:spPr>
        <p:txBody>
          <a:bodyPr wrap="none" rtlCol="0">
            <a:spAutoFit/>
          </a:bodyPr>
          <a:lstStyle/>
          <a:p>
            <a:r>
              <a:rPr lang="en-US" sz="2400" dirty="0">
                <a:solidFill>
                  <a:prstClr val="black"/>
                </a:solidFill>
              </a:rPr>
              <a:t>note air escaping from thoracic cavity</a:t>
            </a:r>
            <a:endParaRPr lang="en-US" sz="2133" dirty="0">
              <a:solidFill>
                <a:prstClr val="black"/>
              </a:solidFill>
            </a:endParaRPr>
          </a:p>
        </p:txBody>
      </p:sp>
      <p:sp>
        <p:nvSpPr>
          <p:cNvPr id="2" name="TextBox 1">
            <a:extLst>
              <a:ext uri="{FF2B5EF4-FFF2-40B4-BE49-F238E27FC236}">
                <a16:creationId xmlns:a16="http://schemas.microsoft.com/office/drawing/2014/main" id="{C59D3458-338E-4D79-59FD-E22B4D6F077D}"/>
              </a:ext>
            </a:extLst>
          </p:cNvPr>
          <p:cNvSpPr txBox="1"/>
          <p:nvPr/>
        </p:nvSpPr>
        <p:spPr>
          <a:xfrm>
            <a:off x="6284601" y="4965738"/>
            <a:ext cx="4289957" cy="461665"/>
          </a:xfrm>
          <a:prstGeom prst="rect">
            <a:avLst/>
          </a:prstGeom>
          <a:noFill/>
        </p:spPr>
        <p:txBody>
          <a:bodyPr wrap="none" rtlCol="0">
            <a:spAutoFit/>
          </a:bodyPr>
          <a:lstStyle/>
          <a:p>
            <a:r>
              <a:rPr lang="en-US" sz="2400" dirty="0">
                <a:solidFill>
                  <a:prstClr val="black"/>
                </a:solidFill>
              </a:rPr>
              <a:t>fenestrations improve air release</a:t>
            </a:r>
            <a:endParaRPr lang="en-US" sz="2133" dirty="0">
              <a:solidFill>
                <a:prstClr val="black"/>
              </a:solidFill>
            </a:endParaRPr>
          </a:p>
        </p:txBody>
      </p:sp>
      <p:pic>
        <p:nvPicPr>
          <p:cNvPr id="6" name="Picture 5" descr="Diagram&#10;&#10;Description automatically generated">
            <a:extLst>
              <a:ext uri="{FF2B5EF4-FFF2-40B4-BE49-F238E27FC236}">
                <a16:creationId xmlns:a16="http://schemas.microsoft.com/office/drawing/2014/main" id="{C5F533AF-0F49-DC3E-EC08-E4DBD667C9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6630" y="2375063"/>
            <a:ext cx="8801178" cy="2283651"/>
          </a:xfrm>
          <a:prstGeom prst="rect">
            <a:avLst/>
          </a:prstGeom>
        </p:spPr>
      </p:pic>
    </p:spTree>
    <p:extLst>
      <p:ext uri="{BB962C8B-B14F-4D97-AF65-F5344CB8AC3E}">
        <p14:creationId xmlns:p14="http://schemas.microsoft.com/office/powerpoint/2010/main" val="907083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p:txBody>
          <a:bodyPr/>
          <a:lstStyle/>
          <a:p>
            <a:pPr marL="0" marR="0" lvl="0" indent="0" algn="ctr" defTabSz="457177" rtl="0" eaLnBrk="1" fontAlgn="auto" latinLnBrk="0" hangingPunct="1">
              <a:lnSpc>
                <a:spcPct val="100000"/>
              </a:lnSpc>
              <a:spcBef>
                <a:spcPts val="0"/>
              </a:spcBef>
              <a:spcAft>
                <a:spcPts val="0"/>
              </a:spcAft>
              <a:buClrTx/>
              <a:buSzTx/>
              <a:buFontTx/>
              <a:buNone/>
              <a:tabLst/>
              <a:defRPr/>
            </a:pPr>
            <a:fld id="{2FED3E49-FDCD-5D46-88C6-CE1FDFB21B04}" type="slidenum">
              <a:rPr kumimoji="0" lang="en-US" sz="1001"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ctr" defTabSz="457177" rtl="0" eaLnBrk="1" fontAlgn="auto" latinLnBrk="0" hangingPunct="1">
                <a:lnSpc>
                  <a:spcPct val="100000"/>
                </a:lnSpc>
                <a:spcBef>
                  <a:spcPts val="0"/>
                </a:spcBef>
                <a:spcAft>
                  <a:spcPts val="0"/>
                </a:spcAft>
                <a:buClrTx/>
                <a:buSzTx/>
                <a:buFontTx/>
                <a:buNone/>
                <a:tabLst/>
                <a:defRPr/>
              </a:pPr>
              <a:t>11</a:t>
            </a:fld>
            <a:endParaRPr kumimoji="0" lang="en-US" sz="10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p:cNvSpPr/>
          <p:nvPr/>
        </p:nvSpPr>
        <p:spPr>
          <a:xfrm>
            <a:off x="6663560" y="2542537"/>
            <a:ext cx="5156011" cy="206210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tension pneumothorax:</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 life-threatening emergency, which if left untreated,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may result in death.</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245" y="1024137"/>
            <a:ext cx="6067315" cy="5129680"/>
          </a:xfrm>
          <a:prstGeom prst="rect">
            <a:avLst/>
          </a:prstGeom>
          <a:ln w="25400">
            <a:solidFill>
              <a:schemeClr val="tx1"/>
            </a:solidFill>
          </a:ln>
        </p:spPr>
      </p:pic>
      <p:sp>
        <p:nvSpPr>
          <p:cNvPr id="5" name="Rectangle 4"/>
          <p:cNvSpPr/>
          <p:nvPr/>
        </p:nvSpPr>
        <p:spPr>
          <a:xfrm>
            <a:off x="478972" y="224987"/>
            <a:ext cx="310774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Objective 2: indication</a:t>
            </a:r>
            <a:r>
              <a:rPr kumimoji="0" lang="en-US" sz="1867"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 </a:t>
            </a:r>
          </a:p>
        </p:txBody>
      </p:sp>
      <p:sp>
        <p:nvSpPr>
          <p:cNvPr id="7" name="Rectangle 6"/>
          <p:cNvSpPr/>
          <p:nvPr/>
        </p:nvSpPr>
        <p:spPr>
          <a:xfrm>
            <a:off x="1890023" y="5413299"/>
            <a:ext cx="3479758" cy="420564"/>
          </a:xfrm>
          <a:prstGeom prst="rect">
            <a:avLst/>
          </a:prstGeom>
          <a:solidFill>
            <a:schemeClr val="bg1"/>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left tension pneumothorax </a:t>
            </a:r>
          </a:p>
        </p:txBody>
      </p:sp>
    </p:spTree>
    <p:extLst>
      <p:ext uri="{BB962C8B-B14F-4D97-AF65-F5344CB8AC3E}">
        <p14:creationId xmlns:p14="http://schemas.microsoft.com/office/powerpoint/2010/main" val="22340158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p:txBody>
          <a:bodyPr/>
          <a:lstStyle/>
          <a:p>
            <a:pPr marL="0" marR="0" lvl="0" indent="0" algn="ctr" defTabSz="457177" rtl="0" eaLnBrk="1" fontAlgn="auto" latinLnBrk="0" hangingPunct="1">
              <a:lnSpc>
                <a:spcPct val="100000"/>
              </a:lnSpc>
              <a:spcBef>
                <a:spcPts val="0"/>
              </a:spcBef>
              <a:spcAft>
                <a:spcPts val="0"/>
              </a:spcAft>
              <a:buClrTx/>
              <a:buSzTx/>
              <a:buFontTx/>
              <a:buNone/>
              <a:tabLst/>
              <a:defRPr/>
            </a:pPr>
            <a:fld id="{2FED3E49-FDCD-5D46-88C6-CE1FDFB21B04}" type="slidenum">
              <a:rPr kumimoji="0" lang="en-US" sz="1001"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ctr" defTabSz="457177" rtl="0" eaLnBrk="1" fontAlgn="auto" latinLnBrk="0" hangingPunct="1">
                <a:lnSpc>
                  <a:spcPct val="100000"/>
                </a:lnSpc>
                <a:spcBef>
                  <a:spcPts val="0"/>
                </a:spcBef>
                <a:spcAft>
                  <a:spcPts val="0"/>
                </a:spcAft>
                <a:buClrTx/>
                <a:buSzTx/>
                <a:buFontTx/>
                <a:buNone/>
                <a:tabLst/>
                <a:defRPr/>
              </a:pPr>
              <a:t>12</a:t>
            </a:fld>
            <a:endParaRPr kumimoji="0" lang="en-US" sz="10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559399" y="1071315"/>
            <a:ext cx="11202092" cy="49552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srgbClr val="009900"/>
                </a:solidFill>
                <a:effectLst/>
                <a:uLnTx/>
                <a:uFillTx/>
                <a:latin typeface="Calibri" panose="020F0502020204030204"/>
                <a:ea typeface="+mn-ea"/>
                <a:cs typeface="+mn-cs"/>
              </a:rPr>
              <a:t>indications:</a:t>
            </a:r>
            <a:r>
              <a:rPr kumimoji="0" lang="en-US" sz="3200" b="1" i="0" u="none" strike="noStrike" kern="1200" cap="none" spc="0" normalizeH="0" baseline="0" noProof="0" dirty="0">
                <a:ln>
                  <a:noFill/>
                </a:ln>
                <a:solidFill>
                  <a:srgbClr val="009900"/>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1" i="1" u="none" strike="noStrike" kern="1200" cap="none" spc="0" normalizeH="0" baseline="0" noProof="0" dirty="0">
                <a:ln>
                  <a:noFill/>
                </a:ln>
                <a:solidFill>
                  <a:prstClr val="black"/>
                </a:solidFill>
                <a:effectLst/>
                <a:uLnTx/>
                <a:uFillTx/>
                <a:latin typeface="Calibri" panose="020F0502020204030204"/>
                <a:ea typeface="+mn-ea"/>
                <a:cs typeface="+mn-cs"/>
              </a:rPr>
              <a:t>consider</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treatment of tension pneumothorax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when </a:t>
            </a:r>
            <a:r>
              <a:rPr kumimoji="0" lang="en-US" sz="3200" b="1" i="1" u="none" strike="noStrike" kern="1200" cap="none" spc="0" normalizeH="0" baseline="0" noProof="0" dirty="0">
                <a:ln>
                  <a:noFill/>
                </a:ln>
                <a:solidFill>
                  <a:prstClr val="black"/>
                </a:solidFill>
                <a:effectLst/>
                <a:uLnTx/>
                <a:uFillTx/>
                <a:latin typeface="Calibri" panose="020F0502020204030204"/>
                <a:ea typeface="+mn-ea"/>
                <a:cs typeface="+mn-cs"/>
              </a:rPr>
              <a:t>one or more </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of the following are present: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1" i="0" u="none" strike="noStrike" kern="1200" cap="none" spc="0" normalizeH="0" baseline="0" noProof="0" dirty="0">
              <a:ln>
                <a:noFill/>
              </a:ln>
              <a:solidFill>
                <a:srgbClr val="009900"/>
              </a:solidFill>
              <a:effectLst>
                <a:outerShdw blurRad="38100" dist="38100" dir="2700000" algn="tl">
                  <a:srgbClr val="000000">
                    <a:alpha val="43137"/>
                  </a:srgbClr>
                </a:outerShdw>
              </a:effectLst>
              <a:uLnTx/>
              <a:uFillTx/>
              <a:latin typeface="Calibri" panose="020F0502020204030204"/>
              <a:ea typeface="+mn-ea"/>
              <a:cs typeface="+mn-cs"/>
            </a:endParaRP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severe or progressive respiratory distress</a:t>
            </a: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oxygen saturation less than 90%</a:t>
            </a: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libri" panose="020F0502020204030204"/>
              </a:rPr>
              <a:t>s</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hock </a:t>
            </a:r>
            <a:r>
              <a:rPr kumimoji="0" lang="en-US" sz="2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(loss of radial pulse)</a:t>
            </a: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absent or markedly decreased breath sounds </a:t>
            </a:r>
            <a:r>
              <a:rPr kumimoji="0" lang="en-US" sz="2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(if able to auscultate)</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traumatic cardiac arrest without obvious fatal wounds</a:t>
            </a:r>
            <a:r>
              <a:rPr kumimoji="0" lang="en-US" sz="2133"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kumimoji="0" lang="en-US" sz="2667"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(consider immediate placement of bilateral </a:t>
            </a:r>
            <a:r>
              <a:rPr kumimoji="0" lang="en-US" sz="2667"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ENHANCED ARS™ </a:t>
            </a:r>
            <a:r>
              <a:rPr kumimoji="0" lang="en-US" sz="2667"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decompression needles</a:t>
            </a:r>
            <a:r>
              <a:rPr kumimoji="0" lang="en-US" sz="2667"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2667"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and</a:t>
            </a:r>
            <a:r>
              <a:rPr kumimoji="0" lang="en-US" sz="2667" b="1" i="0" u="none" strike="noStrike" kern="1200" cap="none" spc="0" normalizeH="0" baseline="0" noProof="0" dirty="0">
                <a:ln>
                  <a:noFill/>
                </a:ln>
                <a:solidFill>
                  <a:srgbClr val="C00000"/>
                </a:solidFill>
                <a:effectLst/>
                <a:uLnTx/>
                <a:uFillTx/>
                <a:latin typeface="Calibri" panose="020F0502020204030204"/>
                <a:ea typeface="+mn-ea"/>
                <a:cs typeface="+mn-cs"/>
              </a:rPr>
              <a:t> consider ALL other possible causes</a:t>
            </a:r>
            <a:r>
              <a:rPr kumimoji="0" lang="en-US" sz="2667" b="0" i="0" u="none" strike="noStrike" kern="1200" cap="none" spc="0" normalizeH="0" baseline="0" noProof="0" dirty="0">
                <a:ln>
                  <a:noFill/>
                </a:ln>
                <a:solidFill>
                  <a:srgbClr val="C00000"/>
                </a:solidFill>
                <a:effectLst/>
                <a:uLnTx/>
                <a:uFillTx/>
                <a:latin typeface="Calibri" panose="020F0502020204030204"/>
                <a:ea typeface="+mn-ea"/>
                <a:cs typeface="+mn-cs"/>
              </a:rPr>
              <a:t>) </a:t>
            </a:r>
            <a:endParaRPr kumimoji="0" lang="en-US" sz="4267" b="0"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478972" y="224987"/>
            <a:ext cx="3048001"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Objective 2: indication </a:t>
            </a:r>
          </a:p>
        </p:txBody>
      </p:sp>
    </p:spTree>
    <p:extLst>
      <p:ext uri="{BB962C8B-B14F-4D97-AF65-F5344CB8AC3E}">
        <p14:creationId xmlns:p14="http://schemas.microsoft.com/office/powerpoint/2010/main" val="28759960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ctr" defTabSz="457177" rtl="0" eaLnBrk="1" fontAlgn="auto" latinLnBrk="0" hangingPunct="1">
              <a:lnSpc>
                <a:spcPct val="100000"/>
              </a:lnSpc>
              <a:spcBef>
                <a:spcPts val="0"/>
              </a:spcBef>
              <a:spcAft>
                <a:spcPts val="0"/>
              </a:spcAft>
              <a:buClrTx/>
              <a:buSzTx/>
              <a:buFontTx/>
              <a:buNone/>
              <a:tabLst/>
              <a:defRPr/>
            </a:pPr>
            <a:fld id="{2FED3E49-FDCD-5D46-88C6-CE1FDFB21B04}" type="slidenum">
              <a:rPr kumimoji="0" lang="en-US" sz="1001"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ctr" defTabSz="457177" rtl="0" eaLnBrk="1" fontAlgn="auto" latinLnBrk="0" hangingPunct="1">
                <a:lnSpc>
                  <a:spcPct val="100000"/>
                </a:lnSpc>
                <a:spcBef>
                  <a:spcPts val="0"/>
                </a:spcBef>
                <a:spcAft>
                  <a:spcPts val="0"/>
                </a:spcAft>
                <a:buClrTx/>
                <a:buSzTx/>
                <a:buFontTx/>
                <a:buNone/>
                <a:tabLst/>
                <a:defRPr/>
              </a:pPr>
              <a:t>13</a:t>
            </a:fld>
            <a:endParaRPr kumimoji="0" lang="en-US" sz="10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p:cNvSpPr/>
          <p:nvPr/>
        </p:nvSpPr>
        <p:spPr>
          <a:xfrm>
            <a:off x="478972" y="224987"/>
            <a:ext cx="3962401"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Objective 2: contraindications </a:t>
            </a:r>
          </a:p>
        </p:txBody>
      </p:sp>
      <p:sp>
        <p:nvSpPr>
          <p:cNvPr id="6" name="Rectangle 5"/>
          <p:cNvSpPr/>
          <p:nvPr/>
        </p:nvSpPr>
        <p:spPr>
          <a:xfrm>
            <a:off x="798764" y="1821435"/>
            <a:ext cx="10833838" cy="261610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srgbClr val="88191F"/>
                </a:solidFill>
                <a:effectLst/>
                <a:uLnTx/>
                <a:uFillTx/>
                <a:latin typeface="Calibri" panose="020F0502020204030204"/>
                <a:ea typeface="+mn-ea"/>
                <a:cs typeface="+mn-cs"/>
              </a:rPr>
              <a:t>contraindications:</a:t>
            </a:r>
            <a:r>
              <a:rPr kumimoji="0" lang="en-US" sz="3733"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rPr>
              <a:t> </a:t>
            </a:r>
            <a:r>
              <a:rPr lang="en-US" sz="3200" dirty="0">
                <a:solidFill>
                  <a:prstClr val="black"/>
                </a:solidFill>
                <a:latin typeface="Calibri" panose="020F0502020204030204"/>
              </a:rPr>
              <a:t>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he </a:t>
            </a:r>
            <a:r>
              <a:rPr kumimoji="0" lang="en-US" sz="3600" b="0" i="1" u="none" strike="noStrike" kern="1200" cap="none" spc="0" normalizeH="0" baseline="0" noProof="0" dirty="0">
                <a:ln>
                  <a:noFill/>
                </a:ln>
                <a:solidFill>
                  <a:prstClr val="black"/>
                </a:solidFill>
                <a:effectLst/>
                <a:uLnTx/>
                <a:uFillTx/>
                <a:latin typeface="Calibri" panose="020F0502020204030204"/>
                <a:ea typeface="+mn-ea"/>
                <a:cs typeface="+mn-cs"/>
              </a:rPr>
              <a:t>ENHANCED ARS™</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is not intended for treatment of simple pneumothorax or hemothorax</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i="1" dirty="0">
                <a:solidFill>
                  <a:srgbClr val="FF9900"/>
                </a:solidFill>
                <a:latin typeface="Calibri" panose="020F0502020204030204"/>
              </a:rPr>
              <a:t>e</a:t>
            </a:r>
            <a:r>
              <a:rPr kumimoji="0" lang="en-US" sz="3200" b="0" i="1" u="none" strike="noStrike" kern="1200" cap="none" spc="0" normalizeH="0" baseline="0" noProof="0" dirty="0" err="1">
                <a:ln>
                  <a:noFill/>
                </a:ln>
                <a:solidFill>
                  <a:srgbClr val="FF9900"/>
                </a:solidFill>
                <a:effectLst/>
                <a:uLnTx/>
                <a:uFillTx/>
                <a:latin typeface="Calibri" panose="020F0502020204030204"/>
                <a:ea typeface="+mn-ea"/>
                <a:cs typeface="+mn-cs"/>
              </a:rPr>
              <a:t>fficacy</a:t>
            </a:r>
            <a:r>
              <a:rPr kumimoji="0" lang="en-US" sz="3200" b="0" i="1" u="none" strike="noStrike" kern="1200" cap="none" spc="0" normalizeH="0" baseline="0" noProof="0" dirty="0">
                <a:ln>
                  <a:noFill/>
                </a:ln>
                <a:solidFill>
                  <a:srgbClr val="FF9900"/>
                </a:solidFill>
                <a:effectLst/>
                <a:uLnTx/>
                <a:uFillTx/>
                <a:latin typeface="Calibri" panose="020F0502020204030204"/>
                <a:ea typeface="+mn-ea"/>
                <a:cs typeface="+mn-cs"/>
              </a:rPr>
              <a:t> of the ENHANCED ARS™ has not been established 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srgbClr val="FF9900"/>
                </a:solidFill>
                <a:effectLst/>
                <a:uLnTx/>
                <a:uFillTx/>
                <a:latin typeface="Calibri" panose="020F0502020204030204"/>
                <a:ea typeface="+mn-ea"/>
                <a:cs typeface="+mn-cs"/>
              </a:rPr>
              <a:t>pediatric patients</a:t>
            </a:r>
          </a:p>
        </p:txBody>
      </p:sp>
    </p:spTree>
    <p:extLst>
      <p:ext uri="{BB962C8B-B14F-4D97-AF65-F5344CB8AC3E}">
        <p14:creationId xmlns:p14="http://schemas.microsoft.com/office/powerpoint/2010/main" val="8037499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p:txBody>
          <a:bodyPr/>
          <a:lstStyle/>
          <a:p>
            <a:pPr marL="0" marR="0" lvl="0" indent="0" algn="ctr" defTabSz="457177" rtl="0" eaLnBrk="1" fontAlgn="auto" latinLnBrk="0" hangingPunct="1">
              <a:lnSpc>
                <a:spcPct val="100000"/>
              </a:lnSpc>
              <a:spcBef>
                <a:spcPts val="0"/>
              </a:spcBef>
              <a:spcAft>
                <a:spcPts val="0"/>
              </a:spcAft>
              <a:buClrTx/>
              <a:buSzTx/>
              <a:buFontTx/>
              <a:buNone/>
              <a:tabLst/>
              <a:defRPr/>
            </a:pPr>
            <a:fld id="{2FED3E49-FDCD-5D46-88C6-CE1FDFB21B04}" type="slidenum">
              <a:rPr kumimoji="0" lang="en-US" sz="1001"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ctr" defTabSz="457177" rtl="0" eaLnBrk="1" fontAlgn="auto" latinLnBrk="0" hangingPunct="1">
                <a:lnSpc>
                  <a:spcPct val="100000"/>
                </a:lnSpc>
                <a:spcBef>
                  <a:spcPts val="0"/>
                </a:spcBef>
                <a:spcAft>
                  <a:spcPts val="0"/>
                </a:spcAft>
                <a:buClrTx/>
                <a:buSzTx/>
                <a:buFontTx/>
                <a:buNone/>
                <a:tabLst/>
                <a:defRPr/>
              </a:pPr>
              <a:t>14</a:t>
            </a:fld>
            <a:endParaRPr kumimoji="0" lang="en-US" sz="10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529622" y="1145673"/>
            <a:ext cx="11133221" cy="37548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thoracic decompression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should improve </a:t>
            </a:r>
            <a:r>
              <a:rPr kumimoji="0" lang="en-US" sz="3200" b="0" i="1" u="none" strike="noStrike" kern="1200" cap="none" spc="0" normalizeH="0" baseline="0" noProof="0" dirty="0">
                <a:ln>
                  <a:noFill/>
                </a:ln>
                <a:solidFill>
                  <a:prstClr val="black"/>
                </a:solidFill>
                <a:effectLst/>
                <a:uLnTx/>
                <a:uFillTx/>
                <a:latin typeface="Calibri" panose="020F0502020204030204"/>
                <a:ea typeface="+mn-ea"/>
                <a:cs typeface="+mn-cs"/>
              </a:rPr>
              <a:t>one or more</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of the following: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respiratory distress</a:t>
            </a: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relief of restrictive pressure between the parietal and visceral pleura </a:t>
            </a:r>
            <a:r>
              <a:rPr kumimoji="0" lang="en-US" sz="2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(secondary to injury or significant medical complication)</a:t>
            </a: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oxygen saturation </a:t>
            </a:r>
            <a:r>
              <a:rPr kumimoji="0" lang="en-US" sz="2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90% </a:t>
            </a:r>
            <a:r>
              <a:rPr kumimoji="0" lang="en-US" sz="24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may be dependent on use of supplemental oxygen</a:t>
            </a:r>
            <a:r>
              <a:rPr kumimoji="0" lang="en-US" sz="2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t>
            </a: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return of radial pulse or vital signs</a:t>
            </a:r>
          </a:p>
        </p:txBody>
      </p:sp>
      <p:sp>
        <p:nvSpPr>
          <p:cNvPr id="4" name="Rectangle 3"/>
          <p:cNvSpPr/>
          <p:nvPr/>
        </p:nvSpPr>
        <p:spPr>
          <a:xfrm>
            <a:off x="478971" y="224987"/>
            <a:ext cx="449942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Objective 2: therapeutic benefits  </a:t>
            </a:r>
          </a:p>
        </p:txBody>
      </p:sp>
    </p:spTree>
    <p:extLst>
      <p:ext uri="{BB962C8B-B14F-4D97-AF65-F5344CB8AC3E}">
        <p14:creationId xmlns:p14="http://schemas.microsoft.com/office/powerpoint/2010/main" val="1011914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p:txBody>
          <a:bodyPr/>
          <a:lstStyle/>
          <a:p>
            <a:pPr marL="0" marR="0" lvl="0" indent="0" algn="ctr" defTabSz="457177" rtl="0" eaLnBrk="1" fontAlgn="auto" latinLnBrk="0" hangingPunct="1">
              <a:lnSpc>
                <a:spcPct val="100000"/>
              </a:lnSpc>
              <a:spcBef>
                <a:spcPts val="0"/>
              </a:spcBef>
              <a:spcAft>
                <a:spcPts val="0"/>
              </a:spcAft>
              <a:buClrTx/>
              <a:buSzTx/>
              <a:buFontTx/>
              <a:buNone/>
              <a:tabLst/>
              <a:defRPr/>
            </a:pPr>
            <a:fld id="{2FED3E49-FDCD-5D46-88C6-CE1FDFB21B04}" type="slidenum">
              <a:rPr kumimoji="0" lang="en-US" sz="1001"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ctr" defTabSz="457177" rtl="0" eaLnBrk="1" fontAlgn="auto" latinLnBrk="0" hangingPunct="1">
                <a:lnSpc>
                  <a:spcPct val="100000"/>
                </a:lnSpc>
                <a:spcBef>
                  <a:spcPts val="0"/>
                </a:spcBef>
                <a:spcAft>
                  <a:spcPts val="0"/>
                </a:spcAft>
                <a:buClrTx/>
                <a:buSzTx/>
                <a:buFontTx/>
                <a:buNone/>
                <a:tabLst/>
                <a:defRPr/>
              </a:pPr>
              <a:t>15</a:t>
            </a:fld>
            <a:endParaRPr kumimoji="0" lang="en-US" sz="10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9809" y="998263"/>
            <a:ext cx="4903624" cy="4142717"/>
          </a:xfrm>
          <a:prstGeom prst="rect">
            <a:avLst/>
          </a:prstGeom>
        </p:spPr>
      </p:pic>
      <p:sp>
        <p:nvSpPr>
          <p:cNvPr id="13" name="TextBox 12"/>
          <p:cNvSpPr txBox="1"/>
          <p:nvPr/>
        </p:nvSpPr>
        <p:spPr>
          <a:xfrm>
            <a:off x="601320" y="5107083"/>
            <a:ext cx="4821320" cy="4205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libri" panose="020F0502020204030204"/>
                <a:ea typeface="+mn-ea"/>
                <a:cs typeface="+mn-cs"/>
              </a:rPr>
              <a:t>4</a:t>
            </a:r>
            <a:r>
              <a:rPr kumimoji="0" lang="en-US" sz="2133" b="0"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2133" b="0" i="0" u="none" strike="noStrike" kern="1200" cap="none" spc="0" normalizeH="0" baseline="0" noProof="0" dirty="0">
                <a:ln>
                  <a:noFill/>
                </a:ln>
                <a:solidFill>
                  <a:prstClr val="black"/>
                </a:solidFill>
                <a:effectLst/>
                <a:uLnTx/>
                <a:uFillTx/>
                <a:latin typeface="Calibri" panose="020F0502020204030204"/>
                <a:ea typeface="+mn-ea"/>
                <a:cs typeface="+mn-cs"/>
              </a:rPr>
              <a:t> intercostal space - anterior axillary line</a:t>
            </a:r>
          </a:p>
        </p:txBody>
      </p:sp>
      <p:sp>
        <p:nvSpPr>
          <p:cNvPr id="9" name="Rectangle 8"/>
          <p:cNvSpPr/>
          <p:nvPr/>
        </p:nvSpPr>
        <p:spPr>
          <a:xfrm>
            <a:off x="478970" y="224987"/>
            <a:ext cx="428128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Objective 3: lateral insertion site  </a:t>
            </a:r>
          </a:p>
        </p:txBody>
      </p:sp>
      <p:sp>
        <p:nvSpPr>
          <p:cNvPr id="2" name="TextBox 1"/>
          <p:cNvSpPr txBox="1"/>
          <p:nvPr/>
        </p:nvSpPr>
        <p:spPr>
          <a:xfrm>
            <a:off x="4369758" y="2571200"/>
            <a:ext cx="279244" cy="3181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1</a:t>
            </a:r>
          </a:p>
        </p:txBody>
      </p:sp>
      <p:sp>
        <p:nvSpPr>
          <p:cNvPr id="11" name="TextBox 10"/>
          <p:cNvSpPr txBox="1"/>
          <p:nvPr/>
        </p:nvSpPr>
        <p:spPr>
          <a:xfrm>
            <a:off x="3992766" y="2570768"/>
            <a:ext cx="279244" cy="3181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2</a:t>
            </a:r>
          </a:p>
        </p:txBody>
      </p:sp>
      <p:sp>
        <p:nvSpPr>
          <p:cNvPr id="16" name="TextBox 15"/>
          <p:cNvSpPr txBox="1"/>
          <p:nvPr/>
        </p:nvSpPr>
        <p:spPr>
          <a:xfrm>
            <a:off x="3537535" y="2578532"/>
            <a:ext cx="279244" cy="3181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3</a:t>
            </a:r>
          </a:p>
        </p:txBody>
      </p:sp>
      <p:sp>
        <p:nvSpPr>
          <p:cNvPr id="17" name="TextBox 16"/>
          <p:cNvSpPr txBox="1"/>
          <p:nvPr/>
        </p:nvSpPr>
        <p:spPr>
          <a:xfrm>
            <a:off x="3079811" y="2580462"/>
            <a:ext cx="279244" cy="3181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4</a:t>
            </a:r>
          </a:p>
        </p:txBody>
      </p:sp>
      <p:sp>
        <p:nvSpPr>
          <p:cNvPr id="18" name="TextBox 17"/>
          <p:cNvSpPr txBox="1"/>
          <p:nvPr/>
        </p:nvSpPr>
        <p:spPr>
          <a:xfrm>
            <a:off x="2641659" y="2578532"/>
            <a:ext cx="279244" cy="3181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5</a:t>
            </a:r>
          </a:p>
        </p:txBody>
      </p:sp>
      <p:sp>
        <p:nvSpPr>
          <p:cNvPr id="19" name="TextBox 18"/>
          <p:cNvSpPr txBox="1"/>
          <p:nvPr/>
        </p:nvSpPr>
        <p:spPr>
          <a:xfrm>
            <a:off x="2182831" y="2578532"/>
            <a:ext cx="279244" cy="3181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6</a:t>
            </a:r>
          </a:p>
        </p:txBody>
      </p:sp>
      <p:sp>
        <p:nvSpPr>
          <p:cNvPr id="26" name="TextBox 25"/>
          <p:cNvSpPr txBox="1"/>
          <p:nvPr/>
        </p:nvSpPr>
        <p:spPr>
          <a:xfrm>
            <a:off x="6208563" y="5107083"/>
            <a:ext cx="4821320" cy="4205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libri" panose="020F0502020204030204"/>
                <a:ea typeface="+mn-ea"/>
                <a:cs typeface="+mn-cs"/>
              </a:rPr>
              <a:t>5</a:t>
            </a:r>
            <a:r>
              <a:rPr kumimoji="0" lang="en-US" sz="2133" b="0"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2133" b="0" i="0" u="none" strike="noStrike" kern="1200" cap="none" spc="0" normalizeH="0" baseline="0" noProof="0" dirty="0">
                <a:ln>
                  <a:noFill/>
                </a:ln>
                <a:solidFill>
                  <a:prstClr val="black"/>
                </a:solidFill>
                <a:effectLst/>
                <a:uLnTx/>
                <a:uFillTx/>
                <a:latin typeface="Calibri" panose="020F0502020204030204"/>
                <a:ea typeface="+mn-ea"/>
                <a:cs typeface="+mn-cs"/>
              </a:rPr>
              <a:t> intercostal space - anterior axillary line</a:t>
            </a:r>
          </a:p>
        </p:txBody>
      </p:sp>
      <p:sp>
        <p:nvSpPr>
          <p:cNvPr id="4" name="TextBox 3"/>
          <p:cNvSpPr txBox="1"/>
          <p:nvPr/>
        </p:nvSpPr>
        <p:spPr>
          <a:xfrm>
            <a:off x="1549998" y="5513649"/>
            <a:ext cx="3104889" cy="37965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site located superior to 5</a:t>
            </a:r>
            <a:r>
              <a:rPr kumimoji="0" lang="en-US" sz="1867" b="0" i="0" u="none" strike="noStrike" kern="1200" cap="none" spc="0" normalizeH="0" baseline="30000" noProof="0" dirty="0">
                <a:ln>
                  <a:noFill/>
                </a:ln>
                <a:solidFill>
                  <a:prstClr val="white">
                    <a:lumMod val="50000"/>
                  </a:prstClr>
                </a:solidFill>
                <a:effectLst/>
                <a:uLnTx/>
                <a:uFillTx/>
                <a:latin typeface="Calibri" panose="020F0502020204030204"/>
                <a:ea typeface="+mn-ea"/>
                <a:cs typeface="+mn-cs"/>
              </a:rPr>
              <a:t>th</a:t>
            </a:r>
            <a:r>
              <a:rPr kumimoji="0" lang="en-US" sz="1867"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rib </a:t>
            </a:r>
          </a:p>
        </p:txBody>
      </p:sp>
      <p:sp>
        <p:nvSpPr>
          <p:cNvPr id="27" name="TextBox 26"/>
          <p:cNvSpPr txBox="1"/>
          <p:nvPr/>
        </p:nvSpPr>
        <p:spPr>
          <a:xfrm>
            <a:off x="7314637" y="5513649"/>
            <a:ext cx="3104889" cy="37965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site located superior to 6</a:t>
            </a:r>
            <a:r>
              <a:rPr kumimoji="0" lang="en-US" sz="1867" b="0" i="0" u="none" strike="noStrike" kern="1200" cap="none" spc="0" normalizeH="0" baseline="30000" noProof="0" dirty="0">
                <a:ln>
                  <a:noFill/>
                </a:ln>
                <a:solidFill>
                  <a:prstClr val="white">
                    <a:lumMod val="50000"/>
                  </a:prstClr>
                </a:solidFill>
                <a:effectLst/>
                <a:uLnTx/>
                <a:uFillTx/>
                <a:latin typeface="Calibri" panose="020F0502020204030204"/>
                <a:ea typeface="+mn-ea"/>
                <a:cs typeface="+mn-cs"/>
              </a:rPr>
              <a:t>th</a:t>
            </a:r>
            <a:r>
              <a:rPr kumimoji="0" lang="en-US" sz="1867"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rib </a:t>
            </a:r>
          </a:p>
        </p:txBody>
      </p:sp>
      <p:sp>
        <p:nvSpPr>
          <p:cNvPr id="29" name="TextBox 28"/>
          <p:cNvSpPr txBox="1"/>
          <p:nvPr/>
        </p:nvSpPr>
        <p:spPr>
          <a:xfrm>
            <a:off x="3838939" y="1938170"/>
            <a:ext cx="279244" cy="3181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1</a:t>
            </a:r>
          </a:p>
        </p:txBody>
      </p:sp>
      <p:sp>
        <p:nvSpPr>
          <p:cNvPr id="30" name="TextBox 29"/>
          <p:cNvSpPr txBox="1"/>
          <p:nvPr/>
        </p:nvSpPr>
        <p:spPr>
          <a:xfrm>
            <a:off x="3460336" y="1938639"/>
            <a:ext cx="279244" cy="3181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2</a:t>
            </a:r>
          </a:p>
        </p:txBody>
      </p:sp>
      <p:sp>
        <p:nvSpPr>
          <p:cNvPr id="31" name="TextBox 30"/>
          <p:cNvSpPr txBox="1"/>
          <p:nvPr/>
        </p:nvSpPr>
        <p:spPr>
          <a:xfrm>
            <a:off x="3004926" y="1938639"/>
            <a:ext cx="291220" cy="3181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3</a:t>
            </a:r>
          </a:p>
        </p:txBody>
      </p:sp>
      <p:sp>
        <p:nvSpPr>
          <p:cNvPr id="32" name="TextBox 31"/>
          <p:cNvSpPr txBox="1"/>
          <p:nvPr/>
        </p:nvSpPr>
        <p:spPr>
          <a:xfrm>
            <a:off x="2542628" y="1938170"/>
            <a:ext cx="279244" cy="3181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4</a:t>
            </a:r>
          </a:p>
        </p:txBody>
      </p:sp>
      <p:sp>
        <p:nvSpPr>
          <p:cNvPr id="33" name="TextBox 32"/>
          <p:cNvSpPr txBox="1"/>
          <p:nvPr/>
        </p:nvSpPr>
        <p:spPr>
          <a:xfrm>
            <a:off x="2082155" y="1934376"/>
            <a:ext cx="279244" cy="3181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5</a:t>
            </a:r>
          </a:p>
        </p:txBody>
      </p:sp>
      <p:sp>
        <p:nvSpPr>
          <p:cNvPr id="37" name="TextBox 36"/>
          <p:cNvSpPr txBox="1"/>
          <p:nvPr/>
        </p:nvSpPr>
        <p:spPr>
          <a:xfrm>
            <a:off x="5458789" y="1661667"/>
            <a:ext cx="1098891"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numbered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Intercostal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spaces</a:t>
            </a:r>
          </a:p>
        </p:txBody>
      </p:sp>
      <p:sp>
        <p:nvSpPr>
          <p:cNvPr id="38" name="TextBox 37"/>
          <p:cNvSpPr txBox="1"/>
          <p:nvPr/>
        </p:nvSpPr>
        <p:spPr>
          <a:xfrm>
            <a:off x="5370548" y="2557070"/>
            <a:ext cx="1404038"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numbered ribs</a:t>
            </a:r>
          </a:p>
        </p:txBody>
      </p:sp>
      <p:pic>
        <p:nvPicPr>
          <p:cNvPr id="41" name="Picture 40"/>
          <p:cNvPicPr>
            <a:picLocks noChangeAspect="1"/>
          </p:cNvPicPr>
          <p:nvPr/>
        </p:nvPicPr>
        <p:blipFill rotWithShape="1">
          <a:blip r:embed="rId4" cstate="email">
            <a:extLst>
              <a:ext uri="{28A0092B-C50C-407E-A947-70E740481C1C}">
                <a14:useLocalDpi xmlns:a14="http://schemas.microsoft.com/office/drawing/2010/main"/>
              </a:ext>
            </a:extLst>
          </a:blip>
          <a:srcRect l="3887"/>
          <a:stretch/>
        </p:blipFill>
        <p:spPr>
          <a:xfrm>
            <a:off x="6747857" y="998263"/>
            <a:ext cx="4709505" cy="4142716"/>
          </a:xfrm>
          <a:prstGeom prst="rect">
            <a:avLst/>
          </a:prstGeom>
        </p:spPr>
      </p:pic>
      <p:sp>
        <p:nvSpPr>
          <p:cNvPr id="42" name="TextBox 41"/>
          <p:cNvSpPr txBox="1"/>
          <p:nvPr/>
        </p:nvSpPr>
        <p:spPr>
          <a:xfrm>
            <a:off x="8133895" y="2567330"/>
            <a:ext cx="279244" cy="3181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6</a:t>
            </a:r>
          </a:p>
        </p:txBody>
      </p:sp>
      <p:sp>
        <p:nvSpPr>
          <p:cNvPr id="43" name="TextBox 42"/>
          <p:cNvSpPr txBox="1"/>
          <p:nvPr/>
        </p:nvSpPr>
        <p:spPr>
          <a:xfrm>
            <a:off x="8013826" y="1934376"/>
            <a:ext cx="279244" cy="3181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5</a:t>
            </a:r>
          </a:p>
        </p:txBody>
      </p:sp>
      <p:sp>
        <p:nvSpPr>
          <p:cNvPr id="28" name="TextBox 27"/>
          <p:cNvSpPr txBox="1"/>
          <p:nvPr/>
        </p:nvSpPr>
        <p:spPr>
          <a:xfrm>
            <a:off x="10319006" y="2557070"/>
            <a:ext cx="279244" cy="3181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1</a:t>
            </a:r>
          </a:p>
        </p:txBody>
      </p:sp>
      <p:sp>
        <p:nvSpPr>
          <p:cNvPr id="34" name="TextBox 33"/>
          <p:cNvSpPr txBox="1"/>
          <p:nvPr/>
        </p:nvSpPr>
        <p:spPr>
          <a:xfrm>
            <a:off x="9958712" y="2568668"/>
            <a:ext cx="279244" cy="3181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2</a:t>
            </a:r>
          </a:p>
        </p:txBody>
      </p:sp>
      <p:sp>
        <p:nvSpPr>
          <p:cNvPr id="35" name="TextBox 34"/>
          <p:cNvSpPr txBox="1"/>
          <p:nvPr/>
        </p:nvSpPr>
        <p:spPr>
          <a:xfrm>
            <a:off x="9479420" y="2570768"/>
            <a:ext cx="279244" cy="3181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3</a:t>
            </a:r>
          </a:p>
        </p:txBody>
      </p:sp>
      <p:sp>
        <p:nvSpPr>
          <p:cNvPr id="39" name="TextBox 38"/>
          <p:cNvSpPr txBox="1"/>
          <p:nvPr/>
        </p:nvSpPr>
        <p:spPr>
          <a:xfrm>
            <a:off x="9015591" y="2580096"/>
            <a:ext cx="279244" cy="3181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4</a:t>
            </a:r>
          </a:p>
        </p:txBody>
      </p:sp>
      <p:sp>
        <p:nvSpPr>
          <p:cNvPr id="44" name="TextBox 43"/>
          <p:cNvSpPr txBox="1"/>
          <p:nvPr/>
        </p:nvSpPr>
        <p:spPr>
          <a:xfrm>
            <a:off x="8586231" y="2567330"/>
            <a:ext cx="342403" cy="3181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5</a:t>
            </a:r>
          </a:p>
        </p:txBody>
      </p:sp>
      <p:sp>
        <p:nvSpPr>
          <p:cNvPr id="45" name="TextBox 44"/>
          <p:cNvSpPr txBox="1"/>
          <p:nvPr/>
        </p:nvSpPr>
        <p:spPr>
          <a:xfrm>
            <a:off x="9787511" y="1934126"/>
            <a:ext cx="279244" cy="3181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1</a:t>
            </a:r>
          </a:p>
        </p:txBody>
      </p:sp>
      <p:sp>
        <p:nvSpPr>
          <p:cNvPr id="46" name="TextBox 45"/>
          <p:cNvSpPr txBox="1"/>
          <p:nvPr/>
        </p:nvSpPr>
        <p:spPr>
          <a:xfrm>
            <a:off x="9387613" y="1926539"/>
            <a:ext cx="342403" cy="3181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2</a:t>
            </a:r>
          </a:p>
        </p:txBody>
      </p:sp>
      <p:sp>
        <p:nvSpPr>
          <p:cNvPr id="47" name="TextBox 46"/>
          <p:cNvSpPr txBox="1"/>
          <p:nvPr/>
        </p:nvSpPr>
        <p:spPr>
          <a:xfrm>
            <a:off x="8956998" y="1926539"/>
            <a:ext cx="291220" cy="3181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3</a:t>
            </a:r>
          </a:p>
        </p:txBody>
      </p:sp>
      <p:sp>
        <p:nvSpPr>
          <p:cNvPr id="48" name="TextBox 47"/>
          <p:cNvSpPr txBox="1"/>
          <p:nvPr/>
        </p:nvSpPr>
        <p:spPr>
          <a:xfrm>
            <a:off x="8480481" y="1934376"/>
            <a:ext cx="291220" cy="3181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4</a:t>
            </a:r>
          </a:p>
        </p:txBody>
      </p:sp>
      <p:cxnSp>
        <p:nvCxnSpPr>
          <p:cNvPr id="5" name="Straight Arrow Connector 4"/>
          <p:cNvCxnSpPr/>
          <p:nvPr/>
        </p:nvCxnSpPr>
        <p:spPr>
          <a:xfrm flipH="1">
            <a:off x="5184175" y="2112577"/>
            <a:ext cx="287979" cy="5108"/>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a:off x="5145497" y="2766455"/>
            <a:ext cx="287979" cy="5108"/>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V="1">
            <a:off x="6502612" y="2086959"/>
            <a:ext cx="287937" cy="5595"/>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V="1">
            <a:off x="6721289" y="2750141"/>
            <a:ext cx="287937" cy="5595"/>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descr="Diagram&#10;&#10;Description automatically generated">
            <a:extLst>
              <a:ext uri="{FF2B5EF4-FFF2-40B4-BE49-F238E27FC236}">
                <a16:creationId xmlns:a16="http://schemas.microsoft.com/office/drawing/2014/main" id="{9784E7C3-C1AE-02A0-85A2-9A4A8211670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0983"/>
          <a:stretch/>
        </p:blipFill>
        <p:spPr>
          <a:xfrm>
            <a:off x="423630" y="1819519"/>
            <a:ext cx="1401223" cy="13428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a:extLst>
              <a:ext uri="{FF2B5EF4-FFF2-40B4-BE49-F238E27FC236}">
                <a16:creationId xmlns:a16="http://schemas.microsoft.com/office/drawing/2014/main" id="{4A7F052B-4175-D77C-84BC-E3F128F138A2}"/>
              </a:ext>
            </a:extLst>
          </p:cNvPr>
          <p:cNvSpPr txBox="1"/>
          <p:nvPr/>
        </p:nvSpPr>
        <p:spPr>
          <a:xfrm>
            <a:off x="104176" y="3318144"/>
            <a:ext cx="1916306" cy="1477328"/>
          </a:xfrm>
          <a:prstGeom prst="rect">
            <a:avLst/>
          </a:prstGeom>
          <a:solidFill>
            <a:schemeClr val="bg1"/>
          </a:solidFill>
          <a:ln>
            <a:solidFill>
              <a:schemeClr val="tx1"/>
            </a:solidFill>
          </a:ln>
        </p:spPr>
        <p:txBody>
          <a:bodyPr wrap="square" rtlCol="0">
            <a:spAutoFit/>
          </a:bodyPr>
          <a:lstStyle/>
          <a:p>
            <a:pPr algn="ctr"/>
            <a:r>
              <a:rPr lang="en-US" dirty="0">
                <a:solidFill>
                  <a:srgbClr val="C00000"/>
                </a:solidFill>
              </a:rPr>
              <a:t>*</a:t>
            </a:r>
            <a:r>
              <a:rPr lang="en-US" dirty="0"/>
              <a:t>insertion site</a:t>
            </a:r>
          </a:p>
          <a:p>
            <a:pPr algn="ctr"/>
            <a:r>
              <a:rPr lang="en-US" dirty="0"/>
              <a:t>is superior to targeted rib</a:t>
            </a:r>
          </a:p>
          <a:p>
            <a:pPr algn="ctr"/>
            <a:r>
              <a:rPr lang="en-US" dirty="0"/>
              <a:t>to </a:t>
            </a:r>
            <a:r>
              <a:rPr lang="en-US" b="1" dirty="0"/>
              <a:t>avoid neuro-vascular bundle</a:t>
            </a:r>
          </a:p>
        </p:txBody>
      </p:sp>
    </p:spTree>
    <p:extLst>
      <p:ext uri="{BB962C8B-B14F-4D97-AF65-F5344CB8AC3E}">
        <p14:creationId xmlns:p14="http://schemas.microsoft.com/office/powerpoint/2010/main" val="8545236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p:txBody>
          <a:bodyPr/>
          <a:lstStyle/>
          <a:p>
            <a:pPr marL="0" marR="0" lvl="0" indent="0" algn="ctr" defTabSz="457177" rtl="0" eaLnBrk="1" fontAlgn="auto" latinLnBrk="0" hangingPunct="1">
              <a:lnSpc>
                <a:spcPct val="100000"/>
              </a:lnSpc>
              <a:spcBef>
                <a:spcPts val="0"/>
              </a:spcBef>
              <a:spcAft>
                <a:spcPts val="0"/>
              </a:spcAft>
              <a:buClrTx/>
              <a:buSzTx/>
              <a:buFontTx/>
              <a:buNone/>
              <a:tabLst/>
              <a:defRPr/>
            </a:pPr>
            <a:fld id="{2FED3E49-FDCD-5D46-88C6-CE1FDFB21B04}" type="slidenum">
              <a:rPr kumimoji="0" lang="en-US" sz="1001"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ctr" defTabSz="457177" rtl="0" eaLnBrk="1" fontAlgn="auto" latinLnBrk="0" hangingPunct="1">
                <a:lnSpc>
                  <a:spcPct val="100000"/>
                </a:lnSpc>
                <a:spcBef>
                  <a:spcPts val="0"/>
                </a:spcBef>
                <a:spcAft>
                  <a:spcPts val="0"/>
                </a:spcAft>
                <a:buClrTx/>
                <a:buSzTx/>
                <a:buFontTx/>
                <a:buNone/>
                <a:tabLst/>
                <a:defRPr/>
              </a:pPr>
              <a:t>16</a:t>
            </a:fld>
            <a:endParaRPr kumimoji="0" lang="en-US" sz="10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9227162" y="1030174"/>
            <a:ext cx="2019014" cy="913199"/>
          </a:xfrm>
          <a:prstGeom prst="rect">
            <a:avLst/>
          </a:prstGeom>
          <a:solidFill>
            <a:schemeClr val="bg1"/>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prstClr val="black"/>
                </a:solidFill>
                <a:effectLst/>
                <a:uLnTx/>
                <a:uFillTx/>
                <a:latin typeface="Calibri" panose="020F0502020204030204"/>
                <a:ea typeface="+mn-ea"/>
                <a:cs typeface="+mn-cs"/>
              </a:rPr>
              <a:t>insertion site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prstClr val="black"/>
                </a:solidFill>
                <a:effectLst/>
                <a:uLnTx/>
                <a:uFillTx/>
                <a:latin typeface="Calibri" panose="020F0502020204030204"/>
                <a:ea typeface="+mn-ea"/>
                <a:cs typeface="+mn-cs"/>
              </a:rPr>
              <a:t>identification</a:t>
            </a:r>
          </a:p>
        </p:txBody>
      </p:sp>
      <p:sp>
        <p:nvSpPr>
          <p:cNvPr id="5" name="TextBox 4"/>
          <p:cNvSpPr txBox="1"/>
          <p:nvPr/>
        </p:nvSpPr>
        <p:spPr>
          <a:xfrm>
            <a:off x="192506" y="5697669"/>
            <a:ext cx="1182303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identify 4</a:t>
            </a:r>
            <a:r>
              <a:rPr kumimoji="0" lang="en-US" sz="3200" b="0"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or 5</a:t>
            </a:r>
            <a:r>
              <a:rPr kumimoji="0" lang="en-US" sz="3200" b="0"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intercostal space </a:t>
            </a:r>
          </a:p>
        </p:txBody>
      </p:sp>
      <p:pic>
        <p:nvPicPr>
          <p:cNvPr id="6" name="Picture 2" descr="C:\Users\Scotty.bolleter\Desktop\Pics 091917\IMG_E1033.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777793" y="982045"/>
            <a:ext cx="4181504" cy="485759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flipH="1">
            <a:off x="5618751" y="3844526"/>
            <a:ext cx="332323" cy="816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5624184" y="4712264"/>
            <a:ext cx="992003" cy="222763"/>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5616606" y="4179688"/>
            <a:ext cx="1223381" cy="266769"/>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5945283" y="3466849"/>
            <a:ext cx="1483959" cy="379375"/>
          </a:xfrm>
          <a:prstGeom prst="line">
            <a:avLst/>
          </a:prstGeom>
          <a:ln w="28575">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rot="20812411">
            <a:off x="8772110" y="2505713"/>
            <a:ext cx="224010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anterior-axillary </a:t>
            </a:r>
          </a:p>
        </p:txBody>
      </p:sp>
      <p:cxnSp>
        <p:nvCxnSpPr>
          <p:cNvPr id="13" name="Straight Connector 12"/>
          <p:cNvCxnSpPr>
            <a:cxnSpLocks/>
          </p:cNvCxnSpPr>
          <p:nvPr/>
        </p:nvCxnSpPr>
        <p:spPr>
          <a:xfrm flipV="1">
            <a:off x="5109275" y="2694527"/>
            <a:ext cx="5926553" cy="1422335"/>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cxnSpLocks/>
          </p:cNvCxnSpPr>
          <p:nvPr/>
        </p:nvCxnSpPr>
        <p:spPr>
          <a:xfrm flipV="1">
            <a:off x="5043346" y="3184302"/>
            <a:ext cx="6014351" cy="1422379"/>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6616185" y="3656535"/>
            <a:ext cx="4419644" cy="1067724"/>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rot="20778719">
            <a:off x="9316452" y="2900732"/>
            <a:ext cx="171091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mid-axillary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22" name="TextBox 21"/>
          <p:cNvSpPr txBox="1"/>
          <p:nvPr/>
        </p:nvSpPr>
        <p:spPr>
          <a:xfrm rot="20778719">
            <a:off x="8739521" y="3503633"/>
            <a:ext cx="237417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posterior-axillary </a:t>
            </a:r>
          </a:p>
        </p:txBody>
      </p:sp>
      <p:sp>
        <p:nvSpPr>
          <p:cNvPr id="12" name="Rectangle 11"/>
          <p:cNvSpPr/>
          <p:nvPr/>
        </p:nvSpPr>
        <p:spPr>
          <a:xfrm>
            <a:off x="192506" y="6164590"/>
            <a:ext cx="11823031" cy="4205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insertion site between anterior and mid axillary lines</a:t>
            </a:r>
            <a:endParaRPr kumimoji="0" lang="en-US" sz="2667"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cxnSp>
        <p:nvCxnSpPr>
          <p:cNvPr id="18" name="Straight Connector 17"/>
          <p:cNvCxnSpPr/>
          <p:nvPr/>
        </p:nvCxnSpPr>
        <p:spPr>
          <a:xfrm flipH="1">
            <a:off x="5625236" y="4271756"/>
            <a:ext cx="1196600" cy="278107"/>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5624184" y="3926461"/>
            <a:ext cx="332323" cy="81684"/>
          </a:xfrm>
          <a:prstGeom prst="line">
            <a:avLst/>
          </a:prstGeom>
          <a:ln w="28575">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5956931" y="3543405"/>
            <a:ext cx="1483959" cy="379375"/>
          </a:xfrm>
          <a:prstGeom prst="line">
            <a:avLst/>
          </a:prstGeom>
          <a:ln w="28575">
            <a:solidFill>
              <a:srgbClr val="009900"/>
            </a:solidFill>
            <a:prstDash val="sysDash"/>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rot="20778719">
            <a:off x="5541015" y="3846998"/>
            <a:ext cx="142199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B050"/>
                </a:solidFill>
                <a:effectLst/>
                <a:uLnTx/>
                <a:uFillTx/>
                <a:latin typeface="Calibri" panose="020F0502020204030204"/>
                <a:ea typeface="+mn-ea"/>
                <a:cs typeface="+mn-cs"/>
              </a:rPr>
              <a:t>safe zone </a:t>
            </a:r>
          </a:p>
        </p:txBody>
      </p:sp>
      <p:cxnSp>
        <p:nvCxnSpPr>
          <p:cNvPr id="27" name="Straight Connector 26"/>
          <p:cNvCxnSpPr/>
          <p:nvPr/>
        </p:nvCxnSpPr>
        <p:spPr>
          <a:xfrm flipH="1">
            <a:off x="6518200" y="4169696"/>
            <a:ext cx="390881" cy="91544"/>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5624184" y="4359816"/>
            <a:ext cx="368440" cy="8664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5612894" y="3922779"/>
            <a:ext cx="343613" cy="87621"/>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6547091" y="3551817"/>
            <a:ext cx="882152" cy="214993"/>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9208247" y="4293872"/>
            <a:ext cx="2172903" cy="1241622"/>
          </a:xfrm>
          <a:prstGeom prst="rect">
            <a:avLst/>
          </a:prstGeom>
          <a:solidFill>
            <a:srgbClr val="FFFF00"/>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rPr>
              <a:t>mark &amp; cleans site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area over 4</a:t>
            </a:r>
            <a:r>
              <a:rPr kumimoji="0" lang="en-US" sz="1867" b="0" i="0" u="none" strike="noStrike" kern="1200" cap="none" spc="0" normalizeH="0" baseline="30000" noProof="0" dirty="0">
                <a:ln>
                  <a:noFill/>
                </a:ln>
                <a:solidFill>
                  <a:prstClr val="white">
                    <a:lumMod val="50000"/>
                  </a:prstClr>
                </a:solidFill>
                <a:effectLst/>
                <a:uLnTx/>
                <a:uFillTx/>
                <a:latin typeface="Calibri" panose="020F0502020204030204"/>
                <a:ea typeface="+mn-ea"/>
                <a:cs typeface="+mn-cs"/>
              </a:rPr>
              <a:t>th</a:t>
            </a:r>
            <a:r>
              <a:rPr kumimoji="0" lang="en-US" sz="1867"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&amp; 5</a:t>
            </a:r>
            <a:r>
              <a:rPr kumimoji="0" lang="en-US" sz="1867" b="0" i="0" u="none" strike="noStrike" kern="1200" cap="none" spc="0" normalizeH="0" baseline="30000" noProof="0" dirty="0">
                <a:ln>
                  <a:noFill/>
                </a:ln>
                <a:solidFill>
                  <a:prstClr val="white">
                    <a:lumMod val="50000"/>
                  </a:prstClr>
                </a:solidFill>
                <a:effectLst/>
                <a:uLnTx/>
                <a:uFillTx/>
                <a:latin typeface="Calibri" panose="020F0502020204030204"/>
                <a:ea typeface="+mn-ea"/>
                <a:cs typeface="+mn-cs"/>
              </a:rPr>
              <a:t>th</a:t>
            </a:r>
            <a:r>
              <a:rPr kumimoji="0" lang="en-US" sz="1867"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intercostal spaces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anterior axillary  line</a:t>
            </a:r>
          </a:p>
        </p:txBody>
      </p:sp>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8109" y="824724"/>
            <a:ext cx="2672783" cy="2258041"/>
          </a:xfrm>
          <a:prstGeom prst="rect">
            <a:avLst/>
          </a:prstGeom>
        </p:spPr>
      </p:pic>
      <p:pic>
        <p:nvPicPr>
          <p:cNvPr id="31" name="Picture 3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8302" y="3585897"/>
            <a:ext cx="2676319" cy="2262724"/>
          </a:xfrm>
          <a:prstGeom prst="rect">
            <a:avLst/>
          </a:prstGeom>
        </p:spPr>
      </p:pic>
      <p:sp>
        <p:nvSpPr>
          <p:cNvPr id="35" name="TextBox 34"/>
          <p:cNvSpPr txBox="1"/>
          <p:nvPr/>
        </p:nvSpPr>
        <p:spPr>
          <a:xfrm>
            <a:off x="1161872" y="3051292"/>
            <a:ext cx="96693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4</a:t>
            </a: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ICS</a:t>
            </a:r>
          </a:p>
        </p:txBody>
      </p:sp>
      <p:sp>
        <p:nvSpPr>
          <p:cNvPr id="36" name="TextBox 35"/>
          <p:cNvSpPr txBox="1"/>
          <p:nvPr/>
        </p:nvSpPr>
        <p:spPr>
          <a:xfrm>
            <a:off x="1161872" y="5861915"/>
            <a:ext cx="96693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5</a:t>
            </a: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ICS</a:t>
            </a:r>
          </a:p>
        </p:txBody>
      </p:sp>
      <p:pic>
        <p:nvPicPr>
          <p:cNvPr id="37" name="Picture 2" descr="Image result for north american rescue"/>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0716" t="6733" r="41028" b="9056"/>
          <a:stretch/>
        </p:blipFill>
        <p:spPr bwMode="auto">
          <a:xfrm>
            <a:off x="10282310" y="5729032"/>
            <a:ext cx="945957" cy="907608"/>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p:cNvSpPr/>
          <p:nvPr/>
        </p:nvSpPr>
        <p:spPr>
          <a:xfrm>
            <a:off x="478971" y="224987"/>
            <a:ext cx="386442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Objective 3: lateral insertion  </a:t>
            </a:r>
          </a:p>
        </p:txBody>
      </p:sp>
      <p:pic>
        <p:nvPicPr>
          <p:cNvPr id="14" name="Picture 13" descr="A picture containing person&#10;&#10;Description automatically generated">
            <a:extLst>
              <a:ext uri="{FF2B5EF4-FFF2-40B4-BE49-F238E27FC236}">
                <a16:creationId xmlns:a16="http://schemas.microsoft.com/office/drawing/2014/main" id="{755402C4-6C83-83F3-CC86-5DE07E2ECB0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677" b="21787"/>
          <a:stretch/>
        </p:blipFill>
        <p:spPr>
          <a:xfrm>
            <a:off x="3393294" y="686350"/>
            <a:ext cx="1456786" cy="137008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7" name="Picture 16" descr="A picture containing person, indoor&#10;&#10;Description automatically generated">
            <a:extLst>
              <a:ext uri="{FF2B5EF4-FFF2-40B4-BE49-F238E27FC236}">
                <a16:creationId xmlns:a16="http://schemas.microsoft.com/office/drawing/2014/main" id="{A81657AE-CD5C-DE38-59F3-09DA7D3D3CB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0335" t="4224" r="6284" b="37107"/>
          <a:stretch/>
        </p:blipFill>
        <p:spPr>
          <a:xfrm>
            <a:off x="5109275" y="703399"/>
            <a:ext cx="1469060" cy="137822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6" name="Picture 25" descr="A picture containing person, indoor&#10;&#10;Description automatically generated">
            <a:extLst>
              <a:ext uri="{FF2B5EF4-FFF2-40B4-BE49-F238E27FC236}">
                <a16:creationId xmlns:a16="http://schemas.microsoft.com/office/drawing/2014/main" id="{413AC93C-1420-AD82-C200-64391681444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028" t="1052" r="4342" b="35478"/>
          <a:stretch/>
        </p:blipFill>
        <p:spPr>
          <a:xfrm>
            <a:off x="6988167" y="693091"/>
            <a:ext cx="1454306" cy="137312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8" name="TextBox 37">
            <a:extLst>
              <a:ext uri="{FF2B5EF4-FFF2-40B4-BE49-F238E27FC236}">
                <a16:creationId xmlns:a16="http://schemas.microsoft.com/office/drawing/2014/main" id="{805DC6E6-5E68-7E23-712C-C48F6A7E8954}"/>
              </a:ext>
            </a:extLst>
          </p:cNvPr>
          <p:cNvSpPr txBox="1"/>
          <p:nvPr/>
        </p:nvSpPr>
        <p:spPr>
          <a:xfrm>
            <a:off x="3506291" y="2144601"/>
            <a:ext cx="127150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move excess tissue</a:t>
            </a:r>
          </a:p>
        </p:txBody>
      </p:sp>
      <p:sp>
        <p:nvSpPr>
          <p:cNvPr id="39" name="TextBox 38">
            <a:extLst>
              <a:ext uri="{FF2B5EF4-FFF2-40B4-BE49-F238E27FC236}">
                <a16:creationId xmlns:a16="http://schemas.microsoft.com/office/drawing/2014/main" id="{12856889-22F0-E79A-6CD8-BE37FEDE8485}"/>
              </a:ext>
            </a:extLst>
          </p:cNvPr>
          <p:cNvSpPr txBox="1"/>
          <p:nvPr/>
        </p:nvSpPr>
        <p:spPr>
          <a:xfrm>
            <a:off x="5147349" y="2134671"/>
            <a:ext cx="139974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Identify target region</a:t>
            </a:r>
          </a:p>
        </p:txBody>
      </p:sp>
      <p:sp>
        <p:nvSpPr>
          <p:cNvPr id="40" name="TextBox 39">
            <a:extLst>
              <a:ext uri="{FF2B5EF4-FFF2-40B4-BE49-F238E27FC236}">
                <a16:creationId xmlns:a16="http://schemas.microsoft.com/office/drawing/2014/main" id="{6EAEF46F-175D-B128-336E-1346BE882D11}"/>
              </a:ext>
            </a:extLst>
          </p:cNvPr>
          <p:cNvSpPr txBox="1"/>
          <p:nvPr/>
        </p:nvSpPr>
        <p:spPr>
          <a:xfrm>
            <a:off x="6998716" y="2144601"/>
            <a:ext cx="1301959"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frame insertion site</a:t>
            </a:r>
          </a:p>
        </p:txBody>
      </p:sp>
    </p:spTree>
    <p:extLst>
      <p:ext uri="{BB962C8B-B14F-4D97-AF65-F5344CB8AC3E}">
        <p14:creationId xmlns:p14="http://schemas.microsoft.com/office/powerpoint/2010/main" val="2044089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picture containing person, indoor&#10;&#10;Description automatically generated">
            <a:extLst>
              <a:ext uri="{FF2B5EF4-FFF2-40B4-BE49-F238E27FC236}">
                <a16:creationId xmlns:a16="http://schemas.microsoft.com/office/drawing/2014/main" id="{04CDB40D-D1C1-7563-51F1-6727199D687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4830"/>
          <a:stretch/>
        </p:blipFill>
        <p:spPr>
          <a:xfrm>
            <a:off x="226903" y="262275"/>
            <a:ext cx="4592964" cy="5828172"/>
          </a:xfrm>
          <a:prstGeom prst="rect">
            <a:avLst/>
          </a:prstGeom>
          <a:ln>
            <a:noFill/>
          </a:ln>
          <a:effectLst>
            <a:softEdge rad="112500"/>
          </a:effectLst>
        </p:spPr>
      </p:pic>
      <p:sp>
        <p:nvSpPr>
          <p:cNvPr id="4" name="Slide Number Placeholder 3"/>
          <p:cNvSpPr>
            <a:spLocks noGrp="1"/>
          </p:cNvSpPr>
          <p:nvPr>
            <p:ph type="sldNum" sz="quarter" idx="4"/>
          </p:nvPr>
        </p:nvSpPr>
        <p:spPr/>
        <p:txBody>
          <a:bodyPr/>
          <a:lstStyle/>
          <a:p>
            <a:pPr marL="0" marR="0" lvl="0" indent="0" algn="ctr" defTabSz="457177" rtl="0" eaLnBrk="1" fontAlgn="auto" latinLnBrk="0" hangingPunct="1">
              <a:lnSpc>
                <a:spcPct val="100000"/>
              </a:lnSpc>
              <a:spcBef>
                <a:spcPts val="0"/>
              </a:spcBef>
              <a:spcAft>
                <a:spcPts val="0"/>
              </a:spcAft>
              <a:buClrTx/>
              <a:buSzTx/>
              <a:buFontTx/>
              <a:buNone/>
              <a:tabLst/>
              <a:defRPr/>
            </a:pPr>
            <a:fld id="{2FED3E49-FDCD-5D46-88C6-CE1FDFB21B04}" type="slidenum">
              <a:rPr kumimoji="0" lang="en-US" sz="1001"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ctr" defTabSz="457177" rtl="0" eaLnBrk="1" fontAlgn="auto" latinLnBrk="0" hangingPunct="1">
                <a:lnSpc>
                  <a:spcPct val="100000"/>
                </a:lnSpc>
                <a:spcBef>
                  <a:spcPts val="0"/>
                </a:spcBef>
                <a:spcAft>
                  <a:spcPts val="0"/>
                </a:spcAft>
                <a:buClrTx/>
                <a:buSzTx/>
                <a:buFontTx/>
                <a:buNone/>
                <a:tabLst/>
                <a:defRPr/>
              </a:pPr>
              <a:t>17</a:t>
            </a:fld>
            <a:endParaRPr kumimoji="0" lang="en-US" sz="10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4513839" y="3429000"/>
            <a:ext cx="2590902" cy="502766"/>
          </a:xfrm>
          <a:prstGeom prst="rect">
            <a:avLst/>
          </a:prstGeom>
          <a:solidFill>
            <a:schemeClr val="bg1"/>
          </a:solid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prstClr val="black"/>
                </a:solidFill>
                <a:effectLst/>
                <a:uLnTx/>
                <a:uFillTx/>
                <a:latin typeface="Calibri" panose="020F0502020204030204"/>
                <a:ea typeface="+mn-ea"/>
                <a:cs typeface="+mn-cs"/>
              </a:rPr>
              <a:t>site reverification</a:t>
            </a:r>
          </a:p>
        </p:txBody>
      </p:sp>
      <p:cxnSp>
        <p:nvCxnSpPr>
          <p:cNvPr id="7" name="Straight Arrow Connector 6"/>
          <p:cNvCxnSpPr>
            <a:cxnSpLocks/>
            <a:stCxn id="6" idx="1"/>
          </p:cNvCxnSpPr>
          <p:nvPr/>
        </p:nvCxnSpPr>
        <p:spPr>
          <a:xfrm flipH="1" flipV="1">
            <a:off x="2286000" y="2806454"/>
            <a:ext cx="2227839" cy="87392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378766" y="796759"/>
            <a:ext cx="2308517" cy="913199"/>
          </a:xfrm>
          <a:prstGeom prst="rect">
            <a:avLst/>
          </a:prstGeom>
          <a:solidFill>
            <a:schemeClr val="bg1"/>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prstClr val="black"/>
                </a:solidFill>
                <a:effectLst/>
                <a:uLnTx/>
                <a:uFillTx/>
                <a:latin typeface="Calibri" panose="020F0502020204030204"/>
                <a:ea typeface="+mn-ea"/>
                <a:cs typeface="+mn-cs"/>
              </a:rPr>
              <a:t>site verification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prstClr val="black"/>
                </a:solidFill>
                <a:effectLst/>
                <a:uLnTx/>
                <a:uFillTx/>
                <a:latin typeface="Calibri" panose="020F0502020204030204"/>
                <a:ea typeface="+mn-ea"/>
                <a:cs typeface="+mn-cs"/>
              </a:rPr>
              <a:t>and framing</a:t>
            </a:r>
          </a:p>
        </p:txBody>
      </p:sp>
      <p:cxnSp>
        <p:nvCxnSpPr>
          <p:cNvPr id="25" name="Straight Arrow Connector 24"/>
          <p:cNvCxnSpPr>
            <a:cxnSpLocks/>
            <a:stCxn id="22" idx="1"/>
          </p:cNvCxnSpPr>
          <p:nvPr/>
        </p:nvCxnSpPr>
        <p:spPr>
          <a:xfrm flipH="1">
            <a:off x="2389029" y="1253359"/>
            <a:ext cx="1989737" cy="56201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33" name="Picture 2" descr="Image result for north american rescu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0716" t="6733" r="41028" b="9056"/>
          <a:stretch/>
        </p:blipFill>
        <p:spPr bwMode="auto">
          <a:xfrm>
            <a:off x="10282310" y="5729032"/>
            <a:ext cx="945957" cy="90760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5174174" y="5051325"/>
            <a:ext cx="5734829" cy="502766"/>
          </a:xfrm>
          <a:prstGeom prst="rect">
            <a:avLst/>
          </a:prstGeom>
          <a:solidFill>
            <a:schemeClr val="bg1"/>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C00000"/>
                </a:solidFill>
                <a:effectLst/>
                <a:uLnTx/>
                <a:uFillTx/>
                <a:latin typeface="Calibri" panose="020F0502020204030204"/>
                <a:ea typeface="+mn-ea"/>
                <a:cs typeface="+mn-cs"/>
              </a:rPr>
              <a:t>insertion site is superior to targeted rib</a:t>
            </a:r>
            <a:endParaRPr kumimoji="0" lang="en-US" sz="2133"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23" name="Rectangle 22"/>
          <p:cNvSpPr/>
          <p:nvPr/>
        </p:nvSpPr>
        <p:spPr>
          <a:xfrm>
            <a:off x="456815" y="6195859"/>
            <a:ext cx="386442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Objective 3: lateral insertion  </a:t>
            </a:r>
          </a:p>
        </p:txBody>
      </p:sp>
      <p:pic>
        <p:nvPicPr>
          <p:cNvPr id="2" name="Picture 1">
            <a:extLst>
              <a:ext uri="{FF2B5EF4-FFF2-40B4-BE49-F238E27FC236}">
                <a16:creationId xmlns:a16="http://schemas.microsoft.com/office/drawing/2014/main" id="{76441846-B44E-0D37-98DA-C3AA839805B3}"/>
              </a:ext>
            </a:extLst>
          </p:cNvPr>
          <p:cNvPicPr>
            <a:picLocks noChangeAspect="1"/>
          </p:cNvPicPr>
          <p:nvPr/>
        </p:nvPicPr>
        <p:blipFill rotWithShape="1">
          <a:blip r:embed="rId5"/>
          <a:srcRect l="5671" t="7192" r="70343" b="28786"/>
          <a:stretch/>
        </p:blipFill>
        <p:spPr>
          <a:xfrm flipH="1">
            <a:off x="7278270" y="986178"/>
            <a:ext cx="4592965" cy="3113835"/>
          </a:xfrm>
          <a:prstGeom prst="rect">
            <a:avLst/>
          </a:prstGeom>
          <a:ln>
            <a:noFill/>
          </a:ln>
          <a:effectLst>
            <a:softEdge rad="112500"/>
          </a:effectLst>
        </p:spPr>
      </p:pic>
      <p:pic>
        <p:nvPicPr>
          <p:cNvPr id="5" name="Picture 4">
            <a:extLst>
              <a:ext uri="{FF2B5EF4-FFF2-40B4-BE49-F238E27FC236}">
                <a16:creationId xmlns:a16="http://schemas.microsoft.com/office/drawing/2014/main" id="{B94AA88A-171E-1D0A-D417-215C0FCD1674}"/>
              </a:ext>
            </a:extLst>
          </p:cNvPr>
          <p:cNvPicPr>
            <a:picLocks noChangeAspect="1"/>
          </p:cNvPicPr>
          <p:nvPr/>
        </p:nvPicPr>
        <p:blipFill rotWithShape="1">
          <a:blip r:embed="rId6">
            <a:alphaModFix amt="35000"/>
          </a:blip>
          <a:srcRect l="31871" t="30589" r="17390" b="33127"/>
          <a:stretch/>
        </p:blipFill>
        <p:spPr>
          <a:xfrm rot="16493366" flipV="1">
            <a:off x="8119967" y="503594"/>
            <a:ext cx="2783494" cy="3894856"/>
          </a:xfrm>
          <a:prstGeom prst="rect">
            <a:avLst/>
          </a:prstGeom>
          <a:ln>
            <a:noFill/>
          </a:ln>
          <a:effectLst>
            <a:softEdge rad="112500"/>
          </a:effectLst>
        </p:spPr>
      </p:pic>
      <p:cxnSp>
        <p:nvCxnSpPr>
          <p:cNvPr id="10" name="Straight Arrow Connector 9">
            <a:extLst>
              <a:ext uri="{FF2B5EF4-FFF2-40B4-BE49-F238E27FC236}">
                <a16:creationId xmlns:a16="http://schemas.microsoft.com/office/drawing/2014/main" id="{D0EAC6A3-E779-C443-2E03-B75946D7D578}"/>
              </a:ext>
            </a:extLst>
          </p:cNvPr>
          <p:cNvCxnSpPr>
            <a:cxnSpLocks/>
          </p:cNvCxnSpPr>
          <p:nvPr/>
        </p:nvCxnSpPr>
        <p:spPr>
          <a:xfrm flipH="1" flipV="1">
            <a:off x="8814391" y="3327991"/>
            <a:ext cx="1201479" cy="352392"/>
          </a:xfrm>
          <a:prstGeom prst="straightConnector1">
            <a:avLst/>
          </a:prstGeom>
          <a:noFill/>
          <a:ln w="44450" cap="flat" cmpd="sng" algn="ctr">
            <a:solidFill>
              <a:srgbClr val="4472C4"/>
            </a:solidFill>
            <a:prstDash val="sysDash"/>
            <a:miter lim="800000"/>
            <a:tailEnd type="triangle"/>
          </a:ln>
          <a:effectLst/>
        </p:spPr>
      </p:cxnSp>
      <p:sp>
        <p:nvSpPr>
          <p:cNvPr id="17" name="TextBox 16">
            <a:extLst>
              <a:ext uri="{FF2B5EF4-FFF2-40B4-BE49-F238E27FC236}">
                <a16:creationId xmlns:a16="http://schemas.microsoft.com/office/drawing/2014/main" id="{62300D4C-2BE0-4AB8-8940-F2ADC8FD7786}"/>
              </a:ext>
            </a:extLst>
          </p:cNvPr>
          <p:cNvSpPr txBox="1"/>
          <p:nvPr/>
        </p:nvSpPr>
        <p:spPr>
          <a:xfrm>
            <a:off x="8339271" y="4302016"/>
            <a:ext cx="238860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identify target region</a:t>
            </a:r>
          </a:p>
        </p:txBody>
      </p:sp>
    </p:spTree>
    <p:extLst>
      <p:ext uri="{BB962C8B-B14F-4D97-AF65-F5344CB8AC3E}">
        <p14:creationId xmlns:p14="http://schemas.microsoft.com/office/powerpoint/2010/main" val="20407856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ctr" defTabSz="457177" rtl="0" eaLnBrk="1" fontAlgn="auto" latinLnBrk="0" hangingPunct="1">
              <a:lnSpc>
                <a:spcPct val="100000"/>
              </a:lnSpc>
              <a:spcBef>
                <a:spcPts val="0"/>
              </a:spcBef>
              <a:spcAft>
                <a:spcPts val="0"/>
              </a:spcAft>
              <a:buClrTx/>
              <a:buSzTx/>
              <a:buFontTx/>
              <a:buNone/>
              <a:tabLst/>
              <a:defRPr/>
            </a:pPr>
            <a:fld id="{2FED3E49-FDCD-5D46-88C6-CE1FDFB21B04}" type="slidenum">
              <a:rPr kumimoji="0" lang="en-US" sz="1001"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ctr" defTabSz="457177" rtl="0" eaLnBrk="1" fontAlgn="auto" latinLnBrk="0" hangingPunct="1">
                <a:lnSpc>
                  <a:spcPct val="100000"/>
                </a:lnSpc>
                <a:spcBef>
                  <a:spcPts val="0"/>
                </a:spcBef>
                <a:spcAft>
                  <a:spcPts val="0"/>
                </a:spcAft>
                <a:buClrTx/>
                <a:buSzTx/>
                <a:buFontTx/>
                <a:buNone/>
                <a:tabLst/>
                <a:defRPr/>
              </a:pPr>
              <a:t>18</a:t>
            </a:fld>
            <a:endParaRPr kumimoji="0" lang="en-US" sz="10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p:cNvSpPr/>
          <p:nvPr/>
        </p:nvSpPr>
        <p:spPr>
          <a:xfrm>
            <a:off x="5147519" y="4808415"/>
            <a:ext cx="3317359"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needle set stabilization improves precision placement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depth control </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72990" y="622143"/>
            <a:ext cx="2676319" cy="2261028"/>
          </a:xfrm>
          <a:prstGeom prst="rect">
            <a:avLst/>
          </a:prstGeom>
        </p:spPr>
      </p:pic>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54959" y="3318786"/>
            <a:ext cx="2676319" cy="2262724"/>
          </a:xfrm>
          <a:prstGeom prst="rect">
            <a:avLst/>
          </a:prstGeom>
        </p:spPr>
      </p:pic>
      <p:sp>
        <p:nvSpPr>
          <p:cNvPr id="13" name="TextBox 12"/>
          <p:cNvSpPr txBox="1"/>
          <p:nvPr/>
        </p:nvSpPr>
        <p:spPr>
          <a:xfrm>
            <a:off x="9665437" y="2862464"/>
            <a:ext cx="797013" cy="37965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rPr>
              <a:t>4</a:t>
            </a:r>
            <a:r>
              <a:rPr kumimoji="0" lang="en-US" sz="1867" b="0"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rPr>
              <a:t> ICS</a:t>
            </a:r>
          </a:p>
        </p:txBody>
      </p:sp>
      <p:pic>
        <p:nvPicPr>
          <p:cNvPr id="16" name="Picture 2" descr="Image result for north american rescu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0716" t="6733" r="41028" b="9056"/>
          <a:stretch/>
        </p:blipFill>
        <p:spPr bwMode="auto">
          <a:xfrm>
            <a:off x="10282310" y="5729032"/>
            <a:ext cx="945957" cy="907608"/>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Straight Connector 17"/>
          <p:cNvCxnSpPr/>
          <p:nvPr/>
        </p:nvCxnSpPr>
        <p:spPr>
          <a:xfrm>
            <a:off x="5261812" y="681956"/>
            <a:ext cx="16041" cy="51817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8328204" y="681956"/>
            <a:ext cx="16041" cy="51817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594444" y="6282195"/>
            <a:ext cx="386442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Objective 3: lateral insertion  </a:t>
            </a:r>
          </a:p>
        </p:txBody>
      </p:sp>
      <p:sp>
        <p:nvSpPr>
          <p:cNvPr id="15" name="TextBox 14"/>
          <p:cNvSpPr txBox="1"/>
          <p:nvPr/>
        </p:nvSpPr>
        <p:spPr>
          <a:xfrm>
            <a:off x="9683467" y="5593245"/>
            <a:ext cx="797013" cy="37965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rPr>
              <a:t>5</a:t>
            </a:r>
            <a:r>
              <a:rPr kumimoji="0" lang="en-US" sz="1867" b="0"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rPr>
              <a:t> ICS</a:t>
            </a:r>
          </a:p>
        </p:txBody>
      </p:sp>
      <p:pic>
        <p:nvPicPr>
          <p:cNvPr id="3" name="Picture 2" descr="A picture containing person, indoor&#10;&#10;Description automatically generated">
            <a:extLst>
              <a:ext uri="{FF2B5EF4-FFF2-40B4-BE49-F238E27FC236}">
                <a16:creationId xmlns:a16="http://schemas.microsoft.com/office/drawing/2014/main" id="{744D4A39-4814-3B0D-1849-3C30DD022A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5599" y="278210"/>
            <a:ext cx="4362887" cy="5817183"/>
          </a:xfrm>
          <a:prstGeom prst="rect">
            <a:avLst/>
          </a:prstGeom>
        </p:spPr>
      </p:pic>
      <p:pic>
        <p:nvPicPr>
          <p:cNvPr id="6" name="Picture 5" descr="A picture containing person, indoor&#10;&#10;Description automatically generated">
            <a:extLst>
              <a:ext uri="{FF2B5EF4-FFF2-40B4-BE49-F238E27FC236}">
                <a16:creationId xmlns:a16="http://schemas.microsoft.com/office/drawing/2014/main" id="{70F4A7E0-CB1B-496F-63B4-F5D9A558D7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59214" y="329488"/>
            <a:ext cx="2153212" cy="2870949"/>
          </a:xfrm>
          <a:prstGeom prst="rect">
            <a:avLst/>
          </a:prstGeom>
        </p:spPr>
      </p:pic>
      <p:pic>
        <p:nvPicPr>
          <p:cNvPr id="10" name="Picture 9" descr="Diagram&#10;&#10;Description automatically generated">
            <a:extLst>
              <a:ext uri="{FF2B5EF4-FFF2-40B4-BE49-F238E27FC236}">
                <a16:creationId xmlns:a16="http://schemas.microsoft.com/office/drawing/2014/main" id="{1A370890-2810-1501-93F7-80AF46FA468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01346" y="3334623"/>
            <a:ext cx="2627341" cy="1473792"/>
          </a:xfrm>
          <a:prstGeom prst="rect">
            <a:avLst/>
          </a:prstGeom>
        </p:spPr>
      </p:pic>
    </p:spTree>
    <p:extLst>
      <p:ext uri="{BB962C8B-B14F-4D97-AF65-F5344CB8AC3E}">
        <p14:creationId xmlns:p14="http://schemas.microsoft.com/office/powerpoint/2010/main" val="38198331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person, close&#10;&#10;Description automatically generated">
            <a:extLst>
              <a:ext uri="{FF2B5EF4-FFF2-40B4-BE49-F238E27FC236}">
                <a16:creationId xmlns:a16="http://schemas.microsoft.com/office/drawing/2014/main" id="{48424799-278E-2AA1-C323-AC73C83780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6821" y="272102"/>
            <a:ext cx="4735347" cy="6313796"/>
          </a:xfrm>
          <a:prstGeom prst="rect">
            <a:avLst/>
          </a:prstGeom>
        </p:spPr>
      </p:pic>
      <p:sp>
        <p:nvSpPr>
          <p:cNvPr id="4" name="Slide Number Placeholder 3"/>
          <p:cNvSpPr>
            <a:spLocks noGrp="1"/>
          </p:cNvSpPr>
          <p:nvPr>
            <p:ph type="sldNum" sz="quarter" idx="4"/>
          </p:nvPr>
        </p:nvSpPr>
        <p:spPr/>
        <p:txBody>
          <a:bodyPr/>
          <a:lstStyle/>
          <a:p>
            <a:pPr marL="0" marR="0" lvl="0" indent="0" algn="ctr" defTabSz="457177" rtl="0" eaLnBrk="1" fontAlgn="auto" latinLnBrk="0" hangingPunct="1">
              <a:lnSpc>
                <a:spcPct val="100000"/>
              </a:lnSpc>
              <a:spcBef>
                <a:spcPts val="0"/>
              </a:spcBef>
              <a:spcAft>
                <a:spcPts val="0"/>
              </a:spcAft>
              <a:buClrTx/>
              <a:buSzTx/>
              <a:buFontTx/>
              <a:buNone/>
              <a:tabLst/>
              <a:defRPr/>
            </a:pPr>
            <a:fld id="{2FED3E49-FDCD-5D46-88C6-CE1FDFB21B04}" type="slidenum">
              <a:rPr kumimoji="0" lang="en-US" sz="1001"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ctr" defTabSz="457177" rtl="0" eaLnBrk="1" fontAlgn="auto" latinLnBrk="0" hangingPunct="1">
                <a:lnSpc>
                  <a:spcPct val="100000"/>
                </a:lnSpc>
                <a:spcBef>
                  <a:spcPts val="0"/>
                </a:spcBef>
                <a:spcAft>
                  <a:spcPts val="0"/>
                </a:spcAft>
                <a:buClrTx/>
                <a:buSzTx/>
                <a:buFontTx/>
                <a:buNone/>
                <a:tabLst/>
                <a:defRPr/>
              </a:pPr>
              <a:t>19</a:t>
            </a:fld>
            <a:endParaRPr kumimoji="0" lang="en-US" sz="10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2" descr="Image result for north american rescu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0716" t="6733" r="41028" b="9056"/>
          <a:stretch/>
        </p:blipFill>
        <p:spPr bwMode="auto">
          <a:xfrm>
            <a:off x="10282310" y="5729032"/>
            <a:ext cx="945957" cy="90760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32019" y="4505233"/>
            <a:ext cx="3320268" cy="748795"/>
          </a:xfrm>
          <a:prstGeom prst="rect">
            <a:avLst/>
          </a:prstGeom>
          <a:solidFill>
            <a:schemeClr val="bg1"/>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libri" panose="020F0502020204030204"/>
                <a:ea typeface="+mn-ea"/>
                <a:cs typeface="+mn-cs"/>
              </a:rPr>
              <a:t>needle set stabilization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libri" panose="020F0502020204030204"/>
                <a:ea typeface="+mn-ea"/>
                <a:cs typeface="+mn-cs"/>
              </a:rPr>
              <a:t>with fingertip depth control</a:t>
            </a:r>
          </a:p>
        </p:txBody>
      </p:sp>
      <p:sp>
        <p:nvSpPr>
          <p:cNvPr id="15" name="TextBox 14"/>
          <p:cNvSpPr txBox="1"/>
          <p:nvPr/>
        </p:nvSpPr>
        <p:spPr>
          <a:xfrm>
            <a:off x="8531690" y="2229900"/>
            <a:ext cx="3200684" cy="1077026"/>
          </a:xfrm>
          <a:prstGeom prst="rect">
            <a:avLst/>
          </a:prstGeom>
          <a:solidFill>
            <a:schemeClr val="bg1"/>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C00000"/>
                </a:solidFill>
                <a:effectLst/>
                <a:uLnTx/>
                <a:uFillTx/>
                <a:latin typeface="Calibri" panose="020F0502020204030204"/>
                <a:ea typeface="+mn-ea"/>
                <a:cs typeface="+mn-cs"/>
              </a:rPr>
              <a:t>needle set </a:t>
            </a:r>
            <a:r>
              <a:rPr kumimoji="0" lang="en-US" sz="2133" b="0" i="0" u="sng" strike="noStrike" kern="1200" cap="none" spc="0" normalizeH="0" baseline="0" noProof="0" dirty="0">
                <a:ln>
                  <a:noFill/>
                </a:ln>
                <a:solidFill>
                  <a:srgbClr val="C00000"/>
                </a:solidFill>
                <a:effectLst/>
                <a:uLnTx/>
                <a:uFillTx/>
                <a:latin typeface="Calibri" panose="020F0502020204030204"/>
                <a:ea typeface="+mn-ea"/>
                <a:cs typeface="+mn-cs"/>
              </a:rPr>
              <a:t>must</a:t>
            </a:r>
            <a:r>
              <a:rPr kumimoji="0" lang="en-US" sz="2133" b="0" i="0" u="none" strike="noStrike" kern="1200" cap="none" spc="0" normalizeH="0" baseline="0" noProof="0" dirty="0">
                <a:ln>
                  <a:noFill/>
                </a:ln>
                <a:solidFill>
                  <a:srgbClr val="C00000"/>
                </a:solidFill>
                <a:effectLst/>
                <a:uLnTx/>
                <a:uFillTx/>
                <a:latin typeface="Calibri" panose="020F0502020204030204"/>
                <a:ea typeface="+mn-ea"/>
                <a:cs typeface="+mn-cs"/>
              </a:rPr>
              <a:t> remain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C00000"/>
                </a:solidFill>
                <a:effectLst/>
                <a:uLnTx/>
                <a:uFillTx/>
                <a:latin typeface="Calibri" panose="020F0502020204030204"/>
                <a:ea typeface="+mn-ea"/>
                <a:cs typeface="+mn-cs"/>
              </a:rPr>
              <a:t>perpendicular to chest wall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C00000"/>
                </a:solidFill>
                <a:effectLst/>
                <a:uLnTx/>
                <a:uFillTx/>
                <a:latin typeface="Calibri" panose="020F0502020204030204"/>
                <a:ea typeface="+mn-ea"/>
                <a:cs typeface="+mn-cs"/>
              </a:rPr>
              <a:t>during insertion </a:t>
            </a:r>
          </a:p>
        </p:txBody>
      </p:sp>
      <p:sp>
        <p:nvSpPr>
          <p:cNvPr id="16" name="TextBox 15"/>
          <p:cNvSpPr txBox="1"/>
          <p:nvPr/>
        </p:nvSpPr>
        <p:spPr>
          <a:xfrm>
            <a:off x="7543694" y="544204"/>
            <a:ext cx="1443664" cy="666977"/>
          </a:xfrm>
          <a:prstGeom prst="rect">
            <a:avLst/>
          </a:prstGeom>
          <a:solidFill>
            <a:schemeClr val="bg1"/>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rPr>
              <a:t>insertion site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rPr>
              <a:t>framing</a:t>
            </a:r>
          </a:p>
        </p:txBody>
      </p:sp>
      <p:sp>
        <p:nvSpPr>
          <p:cNvPr id="17" name="TextBox 16"/>
          <p:cNvSpPr txBox="1"/>
          <p:nvPr/>
        </p:nvSpPr>
        <p:spPr>
          <a:xfrm>
            <a:off x="8464746" y="4539985"/>
            <a:ext cx="2832507" cy="954300"/>
          </a:xfrm>
          <a:prstGeom prst="rect">
            <a:avLst/>
          </a:prstGeom>
          <a:solidFill>
            <a:schemeClr val="bg1"/>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rPr>
              <a:t>hand stabilization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rPr>
              <a:t>to prevent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black"/>
                </a:solidFill>
                <a:effectLst/>
                <a:uLnTx/>
                <a:uFillTx/>
                <a:latin typeface="Calibri" panose="020F0502020204030204"/>
                <a:ea typeface="+mn-ea"/>
                <a:cs typeface="+mn-cs"/>
              </a:rPr>
              <a:t>needle/catheter separation</a:t>
            </a:r>
          </a:p>
        </p:txBody>
      </p:sp>
      <p:cxnSp>
        <p:nvCxnSpPr>
          <p:cNvPr id="18" name="Straight Arrow Connector 17"/>
          <p:cNvCxnSpPr>
            <a:cxnSpLocks/>
          </p:cNvCxnSpPr>
          <p:nvPr/>
        </p:nvCxnSpPr>
        <p:spPr>
          <a:xfrm flipH="1">
            <a:off x="6389305" y="1211181"/>
            <a:ext cx="1154389" cy="74312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cxnSpLocks/>
            <a:stCxn id="15" idx="1"/>
          </p:cNvCxnSpPr>
          <p:nvPr/>
        </p:nvCxnSpPr>
        <p:spPr>
          <a:xfrm flipH="1">
            <a:off x="6389305" y="2768413"/>
            <a:ext cx="2142385" cy="36026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cxnSpLocks/>
            <a:stCxn id="17" idx="1"/>
          </p:cNvCxnSpPr>
          <p:nvPr/>
        </p:nvCxnSpPr>
        <p:spPr>
          <a:xfrm flipH="1" flipV="1">
            <a:off x="7288306" y="4305238"/>
            <a:ext cx="1176440" cy="71189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379482" y="212366"/>
            <a:ext cx="386442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Objective 3: lateral insertion  </a:t>
            </a:r>
          </a:p>
        </p:txBody>
      </p:sp>
      <p:sp>
        <p:nvSpPr>
          <p:cNvPr id="30" name="TextBox 29"/>
          <p:cNvSpPr txBox="1"/>
          <p:nvPr/>
        </p:nvSpPr>
        <p:spPr>
          <a:xfrm>
            <a:off x="532019" y="2932528"/>
            <a:ext cx="3181529" cy="748795"/>
          </a:xfrm>
          <a:prstGeom prst="rect">
            <a:avLst/>
          </a:prstGeom>
          <a:solidFill>
            <a:schemeClr val="bg1"/>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C00000"/>
                </a:solidFill>
                <a:effectLst/>
                <a:uLnTx/>
                <a:uFillTx/>
                <a:latin typeface="Calibri" panose="020F0502020204030204"/>
                <a:ea typeface="+mn-ea"/>
                <a:cs typeface="+mn-cs"/>
              </a:rPr>
              <a:t>insertion site is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C00000"/>
                </a:solidFill>
                <a:effectLst/>
                <a:uLnTx/>
                <a:uFillTx/>
                <a:latin typeface="Calibri" panose="020F0502020204030204"/>
                <a:ea typeface="+mn-ea"/>
                <a:cs typeface="+mn-cs"/>
              </a:rPr>
              <a:t>superior to targeted rib</a:t>
            </a:r>
          </a:p>
        </p:txBody>
      </p:sp>
      <p:sp>
        <p:nvSpPr>
          <p:cNvPr id="2" name="TextBox 1">
            <a:extLst>
              <a:ext uri="{FF2B5EF4-FFF2-40B4-BE49-F238E27FC236}">
                <a16:creationId xmlns:a16="http://schemas.microsoft.com/office/drawing/2014/main" id="{656C620C-8F9A-3BE0-CF87-259222108B15}"/>
              </a:ext>
            </a:extLst>
          </p:cNvPr>
          <p:cNvSpPr txBox="1"/>
          <p:nvPr/>
        </p:nvSpPr>
        <p:spPr>
          <a:xfrm>
            <a:off x="486826" y="1617186"/>
            <a:ext cx="3271921" cy="830997"/>
          </a:xfrm>
          <a:prstGeom prst="rect">
            <a:avLst/>
          </a:prstGeom>
          <a:noFill/>
        </p:spPr>
        <p:txBody>
          <a:bodyPr wrap="none" rtlCol="0">
            <a:spAutoFit/>
          </a:bodyPr>
          <a:lstStyle/>
          <a:p>
            <a:pPr algn="ctr"/>
            <a:r>
              <a:rPr lang="en-US" sz="1600" i="1" dirty="0">
                <a:solidFill>
                  <a:srgbClr val="C00000"/>
                </a:solidFill>
                <a:latin typeface="+mj-lt"/>
              </a:rPr>
              <a:t>consider nicking skin with needle tip</a:t>
            </a:r>
          </a:p>
          <a:p>
            <a:pPr algn="ctr"/>
            <a:r>
              <a:rPr lang="en-US" sz="1600" i="1" dirty="0">
                <a:solidFill>
                  <a:srgbClr val="C00000"/>
                </a:solidFill>
                <a:latin typeface="+mj-lt"/>
              </a:rPr>
              <a:t>to ease ENHANCED ARS™ penetration</a:t>
            </a:r>
          </a:p>
          <a:p>
            <a:pPr algn="ctr"/>
            <a:r>
              <a:rPr lang="en-US" sz="1600" i="1" dirty="0">
                <a:solidFill>
                  <a:srgbClr val="C00000"/>
                </a:solidFill>
                <a:latin typeface="+mj-lt"/>
              </a:rPr>
              <a:t>through epidermis and dermis </a:t>
            </a:r>
            <a:endParaRPr lang="en-US" sz="1400" i="1" dirty="0">
              <a:solidFill>
                <a:srgbClr val="C00000"/>
              </a:solidFill>
              <a:latin typeface="+mj-lt"/>
            </a:endParaRPr>
          </a:p>
        </p:txBody>
      </p:sp>
    </p:spTree>
    <p:extLst>
      <p:ext uri="{BB962C8B-B14F-4D97-AF65-F5344CB8AC3E}">
        <p14:creationId xmlns:p14="http://schemas.microsoft.com/office/powerpoint/2010/main" val="22721404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Picture 18" descr="A close up of a logo&#10;&#10;Description automatically generated">
            <a:extLst>
              <a:ext uri="{FF2B5EF4-FFF2-40B4-BE49-F238E27FC236}">
                <a16:creationId xmlns:a16="http://schemas.microsoft.com/office/drawing/2014/main" id="{B0C8C3E1-021B-46F9-A9A0-6EB4352FDD7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148" t="18019" r="16090" b="13753"/>
          <a:stretch/>
        </p:blipFill>
        <p:spPr>
          <a:xfrm>
            <a:off x="2245837" y="176391"/>
            <a:ext cx="6930453" cy="6412038"/>
          </a:xfrm>
          <a:prstGeom prst="rect">
            <a:avLst/>
          </a:prstGeom>
        </p:spPr>
      </p:pic>
      <p:sp>
        <p:nvSpPr>
          <p:cNvPr id="6" name="Slide Number Placeholder 5">
            <a:extLst>
              <a:ext uri="{FF2B5EF4-FFF2-40B4-BE49-F238E27FC236}">
                <a16:creationId xmlns:a16="http://schemas.microsoft.com/office/drawing/2014/main" id="{60BD97AD-9E0D-4B31-9A97-893679AB9B44}"/>
              </a:ext>
            </a:extLst>
          </p:cNvPr>
          <p:cNvSpPr>
            <a:spLocks noGrp="1"/>
          </p:cNvSpPr>
          <p:nvPr>
            <p:ph type="sldNum" sz="quarter" idx="4"/>
          </p:nvPr>
        </p:nvSpPr>
        <p:spPr/>
        <p:txBody>
          <a:bodyPr/>
          <a:lstStyle/>
          <a:p>
            <a:pPr marL="0" marR="0" lvl="0" indent="0" algn="ctr" defTabSz="457177" rtl="0" eaLnBrk="1" fontAlgn="auto" latinLnBrk="0" hangingPunct="1">
              <a:lnSpc>
                <a:spcPct val="100000"/>
              </a:lnSpc>
              <a:spcBef>
                <a:spcPts val="0"/>
              </a:spcBef>
              <a:spcAft>
                <a:spcPts val="0"/>
              </a:spcAft>
              <a:buClrTx/>
              <a:buSzTx/>
              <a:buFontTx/>
              <a:buNone/>
              <a:tabLst/>
              <a:defRPr/>
            </a:pPr>
            <a:fld id="{2FED3E49-FDCD-5D46-88C6-CE1FDFB21B04}" type="slidenum">
              <a:rPr kumimoji="0" lang="en-US" sz="1001"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177" rtl="0" eaLnBrk="1" fontAlgn="auto" latinLnBrk="0" hangingPunct="1">
                <a:lnSpc>
                  <a:spcPct val="100000"/>
                </a:lnSpc>
                <a:spcBef>
                  <a:spcPts val="0"/>
                </a:spcBef>
                <a:spcAft>
                  <a:spcPts val="0"/>
                </a:spcAft>
                <a:buClrTx/>
                <a:buSzTx/>
                <a:buFontTx/>
                <a:buNone/>
                <a:tabLst/>
                <a:defRPr/>
              </a:pPr>
              <a:t>2</a:t>
            </a:fld>
            <a:endParaRPr kumimoji="0" lang="en-US" sz="10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 Placeholder 3">
            <a:extLst>
              <a:ext uri="{FF2B5EF4-FFF2-40B4-BE49-F238E27FC236}">
                <a16:creationId xmlns:a16="http://schemas.microsoft.com/office/drawing/2014/main" id="{C7C8FD46-CF67-46D4-86AC-6A6A8B4BFADE}"/>
              </a:ext>
            </a:extLst>
          </p:cNvPr>
          <p:cNvSpPr txBox="1">
            <a:spLocks/>
          </p:cNvSpPr>
          <p:nvPr/>
        </p:nvSpPr>
        <p:spPr>
          <a:xfrm>
            <a:off x="75412" y="207629"/>
            <a:ext cx="11674628" cy="1342102"/>
          </a:xfrm>
          <a:prstGeom prst="rect">
            <a:avLst/>
          </a:prstGeom>
        </p:spPr>
        <p:txBody>
          <a:bodyPr lIns="0" rIns="0"/>
          <a:lstStyle>
            <a:lvl1pPr marL="0" indent="0" algn="r" defTabSz="914377"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rPr>
              <a:t>Our comprehensive training materials include presentation and videos for</a:t>
            </a:r>
          </a:p>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C00000"/>
                </a:solidFill>
                <a:effectLst/>
                <a:uLnTx/>
                <a:uFillTx/>
                <a:latin typeface="Calibri" panose="020F0502020204030204"/>
                <a:ea typeface="+mn-ea"/>
                <a:cs typeface="+mn-cs"/>
              </a:rPr>
              <a:t>10G &amp; 14G Anterior &amp; Lateral Thoracic Decompression</a:t>
            </a:r>
            <a:endPar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rPr>
              <a:t>as well as detailed instructions for use</a:t>
            </a:r>
          </a:p>
        </p:txBody>
      </p:sp>
      <p:pic>
        <p:nvPicPr>
          <p:cNvPr id="2" name="Picture 1">
            <a:extLst>
              <a:ext uri="{FF2B5EF4-FFF2-40B4-BE49-F238E27FC236}">
                <a16:creationId xmlns:a16="http://schemas.microsoft.com/office/drawing/2014/main" id="{361E3006-6DC1-18B0-4FDE-EA8C545501B2}"/>
              </a:ext>
            </a:extLst>
          </p:cNvPr>
          <p:cNvPicPr>
            <a:picLocks noChangeAspect="1"/>
          </p:cNvPicPr>
          <p:nvPr/>
        </p:nvPicPr>
        <p:blipFill rotWithShape="1">
          <a:blip r:embed="rId4">
            <a:alphaModFix amt="70000"/>
          </a:blip>
          <a:srcRect l="4623" t="4722" r="54836" b="5278"/>
          <a:stretch/>
        </p:blipFill>
        <p:spPr>
          <a:xfrm>
            <a:off x="997216" y="1991438"/>
            <a:ext cx="5930819" cy="353454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5" name="TextBox 4">
            <a:extLst>
              <a:ext uri="{FF2B5EF4-FFF2-40B4-BE49-F238E27FC236}">
                <a16:creationId xmlns:a16="http://schemas.microsoft.com/office/drawing/2014/main" id="{87AAC83C-BF56-27C2-2E1E-E802E82EAED6}"/>
              </a:ext>
            </a:extLst>
          </p:cNvPr>
          <p:cNvSpPr txBox="1"/>
          <p:nvPr/>
        </p:nvSpPr>
        <p:spPr>
          <a:xfrm>
            <a:off x="2621392" y="5967690"/>
            <a:ext cx="26824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image from video program</a:t>
            </a:r>
          </a:p>
        </p:txBody>
      </p:sp>
      <p:sp>
        <p:nvSpPr>
          <p:cNvPr id="3" name="TextBox 2">
            <a:extLst>
              <a:ext uri="{FF2B5EF4-FFF2-40B4-BE49-F238E27FC236}">
                <a16:creationId xmlns:a16="http://schemas.microsoft.com/office/drawing/2014/main" id="{F87BF7D6-CB49-5F61-668D-6C70816C945D}"/>
              </a:ext>
            </a:extLst>
          </p:cNvPr>
          <p:cNvSpPr txBox="1"/>
          <p:nvPr/>
        </p:nvSpPr>
        <p:spPr>
          <a:xfrm>
            <a:off x="7649388" y="5967690"/>
            <a:ext cx="282404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image of presentation slides</a:t>
            </a:r>
          </a:p>
        </p:txBody>
      </p:sp>
      <p:pic>
        <p:nvPicPr>
          <p:cNvPr id="7" name="Picture 6" descr="A picture containing text, screenshot, website, design&#10;&#10;Description automatically generated">
            <a:extLst>
              <a:ext uri="{FF2B5EF4-FFF2-40B4-BE49-F238E27FC236}">
                <a16:creationId xmlns:a16="http://schemas.microsoft.com/office/drawing/2014/main" id="{74EF1AB0-9CAA-E011-518D-77D0430D28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2148771"/>
            <a:ext cx="5930820" cy="331392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8972406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2EE15CDD-AD4C-5315-8CC5-C11E3C02E2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5220" y="1673749"/>
            <a:ext cx="7759715" cy="4352769"/>
          </a:xfrm>
          <a:prstGeom prst="rect">
            <a:avLst/>
          </a:prstGeom>
        </p:spPr>
      </p:pic>
      <p:sp>
        <p:nvSpPr>
          <p:cNvPr id="4" name="Slide Number Placeholder 3"/>
          <p:cNvSpPr>
            <a:spLocks noGrp="1"/>
          </p:cNvSpPr>
          <p:nvPr>
            <p:ph type="sldNum" sz="quarter" idx="4"/>
          </p:nvPr>
        </p:nvSpPr>
        <p:spPr/>
        <p:txBody>
          <a:bodyPr/>
          <a:lstStyle/>
          <a:p>
            <a:pPr marL="0" marR="0" lvl="0" indent="0" algn="ctr" defTabSz="457177" rtl="0" eaLnBrk="1" fontAlgn="auto" latinLnBrk="0" hangingPunct="1">
              <a:lnSpc>
                <a:spcPct val="100000"/>
              </a:lnSpc>
              <a:spcBef>
                <a:spcPts val="0"/>
              </a:spcBef>
              <a:spcAft>
                <a:spcPts val="0"/>
              </a:spcAft>
              <a:buClrTx/>
              <a:buSzTx/>
              <a:buFontTx/>
              <a:buNone/>
              <a:tabLst/>
              <a:defRPr/>
            </a:pPr>
            <a:fld id="{2FED3E49-FDCD-5D46-88C6-CE1FDFB21B04}" type="slidenum">
              <a:rPr kumimoji="0" lang="en-US" sz="1001"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ctr" defTabSz="457177" rtl="0" eaLnBrk="1" fontAlgn="auto" latinLnBrk="0" hangingPunct="1">
                <a:lnSpc>
                  <a:spcPct val="100000"/>
                </a:lnSpc>
                <a:spcBef>
                  <a:spcPts val="0"/>
                </a:spcBef>
                <a:spcAft>
                  <a:spcPts val="0"/>
                </a:spcAft>
                <a:buClrTx/>
                <a:buSzTx/>
                <a:buFontTx/>
                <a:buNone/>
                <a:tabLst/>
                <a:defRPr/>
              </a:pPr>
              <a:t>20</a:t>
            </a:fld>
            <a:endParaRPr kumimoji="0" lang="en-US" sz="10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2" descr="Image result for north american rescu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0716" t="6733" r="41028" b="9056"/>
          <a:stretch/>
        </p:blipFill>
        <p:spPr bwMode="auto">
          <a:xfrm>
            <a:off x="10282310" y="5729032"/>
            <a:ext cx="945957" cy="90760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535314" y="203328"/>
            <a:ext cx="4122727"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Objective 4: anterior insertion  </a:t>
            </a:r>
          </a:p>
        </p:txBody>
      </p:sp>
      <p:sp>
        <p:nvSpPr>
          <p:cNvPr id="11" name="TextBox 10"/>
          <p:cNvSpPr txBox="1"/>
          <p:nvPr/>
        </p:nvSpPr>
        <p:spPr>
          <a:xfrm>
            <a:off x="2596496" y="940092"/>
            <a:ext cx="4019306" cy="913199"/>
          </a:xfrm>
          <a:prstGeom prst="rect">
            <a:avLst/>
          </a:prstGeom>
          <a:solidFill>
            <a:schemeClr val="bg1"/>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prstClr val="black"/>
                </a:solidFill>
                <a:effectLst/>
                <a:uLnTx/>
                <a:uFillTx/>
                <a:latin typeface="Calibri" panose="020F0502020204030204"/>
                <a:ea typeface="+mn-ea"/>
                <a:cs typeface="+mn-cs"/>
              </a:rPr>
              <a:t>needle set stabilization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667" dirty="0">
                <a:solidFill>
                  <a:prstClr val="black"/>
                </a:solidFill>
                <a:latin typeface="Calibri" panose="020F0502020204030204"/>
              </a:rPr>
              <a:t>w</a:t>
            </a:r>
            <a:r>
              <a:rPr kumimoji="0" lang="en-US" sz="2667" b="0" i="0" u="none" strike="noStrike" kern="1200" cap="none" spc="0" normalizeH="0" baseline="0" noProof="0" dirty="0" err="1">
                <a:ln>
                  <a:noFill/>
                </a:ln>
                <a:solidFill>
                  <a:prstClr val="black"/>
                </a:solidFill>
                <a:effectLst/>
                <a:uLnTx/>
                <a:uFillTx/>
                <a:latin typeface="Calibri" panose="020F0502020204030204"/>
                <a:ea typeface="+mn-ea"/>
                <a:cs typeface="+mn-cs"/>
              </a:rPr>
              <a:t>ith</a:t>
            </a:r>
            <a:r>
              <a:rPr kumimoji="0" lang="en-US" sz="2667" b="0" i="0" u="none" strike="noStrike" kern="1200" cap="none" spc="0" normalizeH="0" baseline="0" noProof="0" dirty="0">
                <a:ln>
                  <a:noFill/>
                </a:ln>
                <a:solidFill>
                  <a:prstClr val="black"/>
                </a:solidFill>
                <a:effectLst/>
                <a:uLnTx/>
                <a:uFillTx/>
                <a:latin typeface="Calibri" panose="020F0502020204030204"/>
                <a:ea typeface="+mn-ea"/>
                <a:cs typeface="+mn-cs"/>
              </a:rPr>
              <a:t> fingertip depth control</a:t>
            </a:r>
          </a:p>
        </p:txBody>
      </p:sp>
      <p:sp>
        <p:nvSpPr>
          <p:cNvPr id="6" name="TextBox 5">
            <a:extLst>
              <a:ext uri="{FF2B5EF4-FFF2-40B4-BE49-F238E27FC236}">
                <a16:creationId xmlns:a16="http://schemas.microsoft.com/office/drawing/2014/main" id="{A5B951BE-E298-2D06-DD82-FBFFDE09A0ED}"/>
              </a:ext>
            </a:extLst>
          </p:cNvPr>
          <p:cNvSpPr txBox="1"/>
          <p:nvPr/>
        </p:nvSpPr>
        <p:spPr>
          <a:xfrm>
            <a:off x="1663877" y="5016883"/>
            <a:ext cx="3612108" cy="913199"/>
          </a:xfrm>
          <a:prstGeom prst="rect">
            <a:avLst/>
          </a:prstGeom>
          <a:solidFill>
            <a:schemeClr val="bg1"/>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C00000"/>
                </a:solidFill>
                <a:effectLst/>
                <a:uLnTx/>
                <a:uFillTx/>
                <a:latin typeface="Calibri" panose="020F0502020204030204"/>
                <a:ea typeface="+mn-ea"/>
                <a:cs typeface="+mn-cs"/>
              </a:rPr>
              <a:t>insertion site is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C00000"/>
                </a:solidFill>
                <a:effectLst/>
                <a:uLnTx/>
                <a:uFillTx/>
                <a:latin typeface="Calibri" panose="020F0502020204030204"/>
                <a:ea typeface="+mn-ea"/>
                <a:cs typeface="+mn-cs"/>
              </a:rPr>
              <a:t>superior to targeted rib</a:t>
            </a:r>
          </a:p>
        </p:txBody>
      </p:sp>
      <p:sp>
        <p:nvSpPr>
          <p:cNvPr id="2" name="TextBox 1">
            <a:extLst>
              <a:ext uri="{FF2B5EF4-FFF2-40B4-BE49-F238E27FC236}">
                <a16:creationId xmlns:a16="http://schemas.microsoft.com/office/drawing/2014/main" id="{35084DE2-D769-B400-321E-A97384A576E0}"/>
              </a:ext>
            </a:extLst>
          </p:cNvPr>
          <p:cNvSpPr txBox="1"/>
          <p:nvPr/>
        </p:nvSpPr>
        <p:spPr>
          <a:xfrm>
            <a:off x="8083076" y="257440"/>
            <a:ext cx="2595775" cy="1200329"/>
          </a:xfrm>
          <a:prstGeom prst="rect">
            <a:avLst/>
          </a:prstGeom>
          <a:solidFill>
            <a:schemeClr val="bg1"/>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needle set lined up</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Calibri" panose="020F0502020204030204"/>
              </a:rPr>
              <a:t>and identifying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5</a:t>
            </a: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th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or 6</a:t>
            </a: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rib</a:t>
            </a:r>
          </a:p>
        </p:txBody>
      </p:sp>
    </p:spTree>
    <p:extLst>
      <p:ext uri="{BB962C8B-B14F-4D97-AF65-F5344CB8AC3E}">
        <p14:creationId xmlns:p14="http://schemas.microsoft.com/office/powerpoint/2010/main" val="5278885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descr="A picture containing person, indoor&#10;&#10;Description automatically generated">
            <a:extLst>
              <a:ext uri="{FF2B5EF4-FFF2-40B4-BE49-F238E27FC236}">
                <a16:creationId xmlns:a16="http://schemas.microsoft.com/office/drawing/2014/main" id="{CEA97A35-7C9D-4C84-DE5C-A9A7897DD4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1402" y="442317"/>
            <a:ext cx="4580111" cy="6106815"/>
          </a:xfrm>
          <a:prstGeom prst="rect">
            <a:avLst/>
          </a:prstGeom>
        </p:spPr>
      </p:pic>
      <p:sp>
        <p:nvSpPr>
          <p:cNvPr id="4" name="Slide Number Placeholder 3"/>
          <p:cNvSpPr>
            <a:spLocks noGrp="1"/>
          </p:cNvSpPr>
          <p:nvPr>
            <p:ph type="sldNum" sz="quarter" idx="4"/>
          </p:nvPr>
        </p:nvSpPr>
        <p:spPr/>
        <p:txBody>
          <a:bodyPr/>
          <a:lstStyle/>
          <a:p>
            <a:pPr marL="0" marR="0" lvl="0" indent="0" algn="ctr" defTabSz="457177" rtl="0" eaLnBrk="1" fontAlgn="auto" latinLnBrk="0" hangingPunct="1">
              <a:lnSpc>
                <a:spcPct val="100000"/>
              </a:lnSpc>
              <a:spcBef>
                <a:spcPts val="0"/>
              </a:spcBef>
              <a:spcAft>
                <a:spcPts val="0"/>
              </a:spcAft>
              <a:buClrTx/>
              <a:buSzTx/>
              <a:buFontTx/>
              <a:buNone/>
              <a:tabLst/>
              <a:defRPr/>
            </a:pPr>
            <a:fld id="{2FED3E49-FDCD-5D46-88C6-CE1FDFB21B04}" type="slidenum">
              <a:rPr kumimoji="0" lang="en-US" sz="1001"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ctr" defTabSz="457177" rtl="0" eaLnBrk="1" fontAlgn="auto" latinLnBrk="0" hangingPunct="1">
                <a:lnSpc>
                  <a:spcPct val="100000"/>
                </a:lnSpc>
                <a:spcBef>
                  <a:spcPts val="0"/>
                </a:spcBef>
                <a:spcAft>
                  <a:spcPts val="0"/>
                </a:spcAft>
                <a:buClrTx/>
                <a:buSzTx/>
                <a:buFontTx/>
                <a:buNone/>
                <a:tabLst/>
                <a:defRPr/>
              </a:pPr>
              <a:t>21</a:t>
            </a:fld>
            <a:endParaRPr kumimoji="0" lang="en-US" sz="10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2" descr="Image result for north american rescu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0716" t="6733" r="41028" b="9056"/>
          <a:stretch/>
        </p:blipFill>
        <p:spPr bwMode="auto">
          <a:xfrm>
            <a:off x="10282310" y="5729032"/>
            <a:ext cx="945957" cy="90760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810503" y="1048388"/>
            <a:ext cx="3744997" cy="830997"/>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needle set stabilization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with fingertip depth control</a:t>
            </a:r>
          </a:p>
        </p:txBody>
      </p:sp>
      <p:sp>
        <p:nvSpPr>
          <p:cNvPr id="10" name="Rectangle 9"/>
          <p:cNvSpPr/>
          <p:nvPr/>
        </p:nvSpPr>
        <p:spPr>
          <a:xfrm>
            <a:off x="230745" y="2019642"/>
            <a:ext cx="3518912" cy="152856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insert ENHANCED ARS™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superiorly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over targeted rib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insert </a:t>
            </a:r>
            <a:r>
              <a:rPr kumimoji="0" lang="en-US" sz="2133" b="1" i="0" u="none" strike="noStrike" kern="1200" cap="none" spc="0" normalizeH="0" baseline="0" noProof="0" dirty="0">
                <a:ln>
                  <a:noFill/>
                </a:ln>
                <a:solidFill>
                  <a:srgbClr val="C00000"/>
                </a:solidFill>
                <a:effectLst/>
                <a:uLnTx/>
                <a:uFillTx/>
                <a:latin typeface="Calibri" panose="020F0502020204030204"/>
                <a:ea typeface="+mn-ea"/>
                <a:cs typeface="+mn-cs"/>
              </a:rPr>
              <a:t>2 cm </a:t>
            </a:r>
            <a:r>
              <a:rPr kumimoji="0" lang="en-US" sz="2133"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into pleural cavity </a:t>
            </a:r>
          </a:p>
        </p:txBody>
      </p:sp>
      <p:sp>
        <p:nvSpPr>
          <p:cNvPr id="11" name="TextBox 10"/>
          <p:cNvSpPr txBox="1"/>
          <p:nvPr/>
        </p:nvSpPr>
        <p:spPr>
          <a:xfrm>
            <a:off x="8708567" y="3966916"/>
            <a:ext cx="2846933" cy="1610762"/>
          </a:xfrm>
          <a:prstGeom prst="rect">
            <a:avLst/>
          </a:prstGeom>
          <a:solidFill>
            <a:schemeClr val="bg1"/>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libri" panose="020F0502020204030204"/>
                <a:ea typeface="+mn-ea"/>
                <a:cs typeface="+mn-cs"/>
              </a:rPr>
              <a:t>KEY POINT: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libri" panose="020F0502020204030204"/>
                <a:ea typeface="+mn-ea"/>
                <a:cs typeface="+mn-cs"/>
              </a:rPr>
              <a:t>stabilization and control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target rib and precisely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penetrate chest wall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prevent further injury</a:t>
            </a:r>
          </a:p>
        </p:txBody>
      </p:sp>
      <p:sp>
        <p:nvSpPr>
          <p:cNvPr id="12" name="Rectangle 11"/>
          <p:cNvSpPr/>
          <p:nvPr/>
        </p:nvSpPr>
        <p:spPr>
          <a:xfrm>
            <a:off x="57987" y="262031"/>
            <a:ext cx="386442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Objective 3: lateral insertion  </a:t>
            </a:r>
          </a:p>
        </p:txBody>
      </p:sp>
      <p:sp>
        <p:nvSpPr>
          <p:cNvPr id="13" name="TextBox 12"/>
          <p:cNvSpPr txBox="1"/>
          <p:nvPr/>
        </p:nvSpPr>
        <p:spPr>
          <a:xfrm>
            <a:off x="8354816" y="2418699"/>
            <a:ext cx="3200684" cy="1077026"/>
          </a:xfrm>
          <a:prstGeom prst="rect">
            <a:avLst/>
          </a:prstGeom>
          <a:solidFill>
            <a:schemeClr val="bg1"/>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C00000"/>
                </a:solidFill>
                <a:effectLst/>
                <a:uLnTx/>
                <a:uFillTx/>
                <a:latin typeface="Calibri" panose="020F0502020204030204"/>
                <a:ea typeface="+mn-ea"/>
                <a:cs typeface="+mn-cs"/>
              </a:rPr>
              <a:t>needle set </a:t>
            </a:r>
            <a:r>
              <a:rPr kumimoji="0" lang="en-US" sz="2133" b="0" i="0" u="sng" strike="noStrike" kern="1200" cap="none" spc="0" normalizeH="0" baseline="0" noProof="0" dirty="0">
                <a:ln>
                  <a:noFill/>
                </a:ln>
                <a:solidFill>
                  <a:srgbClr val="C00000"/>
                </a:solidFill>
                <a:effectLst/>
                <a:uLnTx/>
                <a:uFillTx/>
                <a:latin typeface="Calibri" panose="020F0502020204030204"/>
                <a:ea typeface="+mn-ea"/>
                <a:cs typeface="+mn-cs"/>
              </a:rPr>
              <a:t>must</a:t>
            </a:r>
            <a:r>
              <a:rPr kumimoji="0" lang="en-US" sz="2133" b="0" i="0" u="none" strike="noStrike" kern="1200" cap="none" spc="0" normalizeH="0" baseline="0" noProof="0" dirty="0">
                <a:ln>
                  <a:noFill/>
                </a:ln>
                <a:solidFill>
                  <a:srgbClr val="C00000"/>
                </a:solidFill>
                <a:effectLst/>
                <a:uLnTx/>
                <a:uFillTx/>
                <a:latin typeface="Calibri" panose="020F0502020204030204"/>
                <a:ea typeface="+mn-ea"/>
                <a:cs typeface="+mn-cs"/>
              </a:rPr>
              <a:t> remain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C00000"/>
                </a:solidFill>
                <a:effectLst/>
                <a:uLnTx/>
                <a:uFillTx/>
                <a:latin typeface="Calibri" panose="020F0502020204030204"/>
                <a:ea typeface="+mn-ea"/>
                <a:cs typeface="+mn-cs"/>
              </a:rPr>
              <a:t>perpendicular to chest wall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C00000"/>
                </a:solidFill>
                <a:effectLst/>
                <a:uLnTx/>
                <a:uFillTx/>
                <a:latin typeface="Calibri" panose="020F0502020204030204"/>
                <a:ea typeface="+mn-ea"/>
                <a:cs typeface="+mn-cs"/>
              </a:rPr>
              <a:t>during insertion </a:t>
            </a:r>
          </a:p>
        </p:txBody>
      </p:sp>
      <p:sp>
        <p:nvSpPr>
          <p:cNvPr id="2" name="TextBox 1"/>
          <p:cNvSpPr txBox="1"/>
          <p:nvPr/>
        </p:nvSpPr>
        <p:spPr>
          <a:xfrm>
            <a:off x="162617" y="4490205"/>
            <a:ext cx="365516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Calibri" panose="020F0502020204030204"/>
                <a:ea typeface="+mn-ea"/>
                <a:cs typeface="+mn-cs"/>
              </a:rPr>
              <a:t>DO NOT “BURY” OR “HUB”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Calibri" panose="020F0502020204030204"/>
                <a:ea typeface="+mn-ea"/>
                <a:cs typeface="+mn-cs"/>
              </a:rPr>
              <a:t>NEEDLE SET </a:t>
            </a:r>
          </a:p>
        </p:txBody>
      </p:sp>
    </p:spTree>
    <p:extLst>
      <p:ext uri="{BB962C8B-B14F-4D97-AF65-F5344CB8AC3E}">
        <p14:creationId xmlns:p14="http://schemas.microsoft.com/office/powerpoint/2010/main" val="19769604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63862F5A-1B3F-ADA3-75F6-A9FEA46A6E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6755" y="998317"/>
            <a:ext cx="7350118" cy="4861365"/>
          </a:xfrm>
          <a:prstGeom prst="rect">
            <a:avLst/>
          </a:prstGeom>
        </p:spPr>
      </p:pic>
      <p:sp>
        <p:nvSpPr>
          <p:cNvPr id="4" name="Slide Number Placeholder 3"/>
          <p:cNvSpPr>
            <a:spLocks noGrp="1"/>
          </p:cNvSpPr>
          <p:nvPr>
            <p:ph type="sldNum" sz="quarter" idx="4"/>
          </p:nvPr>
        </p:nvSpPr>
        <p:spPr/>
        <p:txBody>
          <a:bodyPr/>
          <a:lstStyle/>
          <a:p>
            <a:pPr marL="0" marR="0" lvl="0" indent="0" algn="ctr" defTabSz="457177" rtl="0" eaLnBrk="1" fontAlgn="auto" latinLnBrk="0" hangingPunct="1">
              <a:lnSpc>
                <a:spcPct val="100000"/>
              </a:lnSpc>
              <a:spcBef>
                <a:spcPts val="0"/>
              </a:spcBef>
              <a:spcAft>
                <a:spcPts val="0"/>
              </a:spcAft>
              <a:buClrTx/>
              <a:buSzTx/>
              <a:buFontTx/>
              <a:buNone/>
              <a:tabLst/>
              <a:defRPr/>
            </a:pPr>
            <a:fld id="{2FED3E49-FDCD-5D46-88C6-CE1FDFB21B04}" type="slidenum">
              <a:rPr kumimoji="0" lang="en-US" sz="1001"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ctr" defTabSz="457177" rtl="0" eaLnBrk="1" fontAlgn="auto" latinLnBrk="0" hangingPunct="1">
                <a:lnSpc>
                  <a:spcPct val="100000"/>
                </a:lnSpc>
                <a:spcBef>
                  <a:spcPts val="0"/>
                </a:spcBef>
                <a:spcAft>
                  <a:spcPts val="0"/>
                </a:spcAft>
                <a:buClrTx/>
                <a:buSzTx/>
                <a:buFontTx/>
                <a:buNone/>
                <a:tabLst/>
                <a:defRPr/>
              </a:pPr>
              <a:t>22</a:t>
            </a:fld>
            <a:endParaRPr kumimoji="0" lang="en-US" sz="10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2" descr="Image result for north american rescu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0716" t="6733" r="41028" b="9056"/>
          <a:stretch/>
        </p:blipFill>
        <p:spPr bwMode="auto">
          <a:xfrm>
            <a:off x="10282310" y="5729032"/>
            <a:ext cx="945957" cy="90760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70527" y="248189"/>
            <a:ext cx="386442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Objective 3: lateral insertion  </a:t>
            </a:r>
          </a:p>
        </p:txBody>
      </p:sp>
      <p:sp>
        <p:nvSpPr>
          <p:cNvPr id="10" name="TextBox 9"/>
          <p:cNvSpPr txBox="1"/>
          <p:nvPr/>
        </p:nvSpPr>
        <p:spPr>
          <a:xfrm>
            <a:off x="9025652" y="3756899"/>
            <a:ext cx="2846933" cy="1610762"/>
          </a:xfrm>
          <a:prstGeom prst="rect">
            <a:avLst/>
          </a:prstGeom>
          <a:solidFill>
            <a:schemeClr val="bg1"/>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libri" panose="020F0502020204030204"/>
                <a:ea typeface="+mn-ea"/>
                <a:cs typeface="+mn-cs"/>
              </a:rPr>
              <a:t>KEY POINT: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libri" panose="020F0502020204030204"/>
                <a:ea typeface="+mn-ea"/>
                <a:cs typeface="+mn-cs"/>
              </a:rPr>
              <a:t>stabilization and control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target rib and precisely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penetrate chest wall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prevent further injury</a:t>
            </a:r>
          </a:p>
        </p:txBody>
      </p:sp>
      <p:sp>
        <p:nvSpPr>
          <p:cNvPr id="11" name="Rectangle 10"/>
          <p:cNvSpPr/>
          <p:nvPr/>
        </p:nvSpPr>
        <p:spPr>
          <a:xfrm>
            <a:off x="690608" y="4877549"/>
            <a:ext cx="5201206" cy="148765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Calibri" panose="020F0502020204030204"/>
              </a:rPr>
              <a:t>i</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nsert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ENHNACED ARS™ superiorly over targeted rib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insert </a:t>
            </a:r>
            <a:r>
              <a:rPr kumimoji="0" lang="en-US" sz="2667" b="1" i="0" u="none" strike="noStrike" kern="1200" cap="none" spc="0" normalizeH="0" baseline="0" noProof="0" dirty="0">
                <a:ln>
                  <a:noFill/>
                </a:ln>
                <a:solidFill>
                  <a:srgbClr val="C00000"/>
                </a:solidFill>
                <a:effectLst/>
                <a:uLnTx/>
                <a:uFillTx/>
                <a:latin typeface="Calibri" panose="020F0502020204030204"/>
                <a:ea typeface="+mn-ea"/>
                <a:cs typeface="+mn-cs"/>
              </a:rPr>
              <a:t>2 cm </a:t>
            </a:r>
            <a:r>
              <a:rPr kumimoji="0" lang="en-US" sz="2667"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into pleural cavity </a:t>
            </a:r>
          </a:p>
        </p:txBody>
      </p:sp>
    </p:spTree>
    <p:extLst>
      <p:ext uri="{BB962C8B-B14F-4D97-AF65-F5344CB8AC3E}">
        <p14:creationId xmlns:p14="http://schemas.microsoft.com/office/powerpoint/2010/main" val="4033601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961BA44-250E-3006-3923-493A95B53A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4012" y="650839"/>
            <a:ext cx="4215653" cy="5620871"/>
          </a:xfrm>
          <a:prstGeom prst="rect">
            <a:avLst/>
          </a:prstGeom>
        </p:spPr>
      </p:pic>
      <p:sp>
        <p:nvSpPr>
          <p:cNvPr id="4" name="Slide Number Placeholder 3"/>
          <p:cNvSpPr>
            <a:spLocks noGrp="1"/>
          </p:cNvSpPr>
          <p:nvPr>
            <p:ph type="sldNum" sz="quarter" idx="4"/>
          </p:nvPr>
        </p:nvSpPr>
        <p:spPr/>
        <p:txBody>
          <a:bodyPr/>
          <a:lstStyle/>
          <a:p>
            <a:pPr marL="0" marR="0" lvl="0" indent="0" algn="ctr" defTabSz="457177" rtl="0" eaLnBrk="1" fontAlgn="auto" latinLnBrk="0" hangingPunct="1">
              <a:lnSpc>
                <a:spcPct val="100000"/>
              </a:lnSpc>
              <a:spcBef>
                <a:spcPts val="0"/>
              </a:spcBef>
              <a:spcAft>
                <a:spcPts val="0"/>
              </a:spcAft>
              <a:buClrTx/>
              <a:buSzTx/>
              <a:buFontTx/>
              <a:buNone/>
              <a:tabLst/>
              <a:defRPr/>
            </a:pPr>
            <a:fld id="{2FED3E49-FDCD-5D46-88C6-CE1FDFB21B04}" type="slidenum">
              <a:rPr kumimoji="0" lang="en-US" sz="1001"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ctr" defTabSz="457177" rtl="0" eaLnBrk="1" fontAlgn="auto" latinLnBrk="0" hangingPunct="1">
                <a:lnSpc>
                  <a:spcPct val="100000"/>
                </a:lnSpc>
                <a:spcBef>
                  <a:spcPts val="0"/>
                </a:spcBef>
                <a:spcAft>
                  <a:spcPts val="0"/>
                </a:spcAft>
                <a:buClrTx/>
                <a:buSzTx/>
                <a:buFontTx/>
                <a:buNone/>
                <a:tabLst/>
                <a:defRPr/>
              </a:pPr>
              <a:t>23</a:t>
            </a:fld>
            <a:endParaRPr kumimoji="0" lang="en-US" sz="10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2" descr="Image result for north american rescu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0716" t="6733" r="41028" b="9056"/>
          <a:stretch/>
        </p:blipFill>
        <p:spPr bwMode="auto">
          <a:xfrm>
            <a:off x="10282310" y="5729032"/>
            <a:ext cx="945957" cy="90760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06491" y="189174"/>
            <a:ext cx="386442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Objective 3: lateral insertion  </a:t>
            </a:r>
          </a:p>
        </p:txBody>
      </p:sp>
      <p:sp>
        <p:nvSpPr>
          <p:cNvPr id="8" name="TextBox 7"/>
          <p:cNvSpPr txBox="1"/>
          <p:nvPr/>
        </p:nvSpPr>
        <p:spPr>
          <a:xfrm>
            <a:off x="1437231" y="5616405"/>
            <a:ext cx="2084480" cy="748795"/>
          </a:xfrm>
          <a:prstGeom prst="rect">
            <a:avLst/>
          </a:prstGeom>
          <a:solidFill>
            <a:schemeClr val="bg1"/>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libri" panose="020F0502020204030204"/>
                <a:ea typeface="+mn-ea"/>
                <a:cs typeface="+mn-cs"/>
              </a:rPr>
              <a:t>adjust needle set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libri" panose="020F0502020204030204"/>
                <a:ea typeface="+mn-ea"/>
                <a:cs typeface="+mn-cs"/>
              </a:rPr>
              <a:t>angle cephalad</a:t>
            </a:r>
          </a:p>
        </p:txBody>
      </p:sp>
      <p:sp>
        <p:nvSpPr>
          <p:cNvPr id="10" name="TextBox 9"/>
          <p:cNvSpPr txBox="1"/>
          <p:nvPr/>
        </p:nvSpPr>
        <p:spPr>
          <a:xfrm>
            <a:off x="9044500" y="1161658"/>
            <a:ext cx="2837315" cy="2031325"/>
          </a:xfrm>
          <a:prstGeom prst="rect">
            <a:avLst/>
          </a:prstGeom>
          <a:solidFill>
            <a:schemeClr val="bg1"/>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thread catheter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into position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00000"/>
                </a:solidFill>
                <a:effectLst/>
                <a:uLnTx/>
                <a:uFillTx/>
                <a:latin typeface="Calibri" panose="020F0502020204030204"/>
                <a:ea typeface="+mn-ea"/>
                <a:cs typeface="+mn-cs"/>
              </a:rPr>
              <a:t>needle must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00000"/>
                </a:solidFill>
                <a:effectLst/>
                <a:uLnTx/>
                <a:uFillTx/>
                <a:latin typeface="Calibri" panose="020F0502020204030204"/>
                <a:ea typeface="+mn-ea"/>
                <a:cs typeface="+mn-cs"/>
              </a:rPr>
              <a:t>remain stationary </a:t>
            </a:r>
          </a:p>
        </p:txBody>
      </p:sp>
      <p:cxnSp>
        <p:nvCxnSpPr>
          <p:cNvPr id="11" name="Straight Arrow Connector 10"/>
          <p:cNvCxnSpPr>
            <a:cxnSpLocks/>
            <a:stCxn id="10" idx="1"/>
          </p:cNvCxnSpPr>
          <p:nvPr/>
        </p:nvCxnSpPr>
        <p:spPr>
          <a:xfrm flipH="1">
            <a:off x="5984240" y="2177321"/>
            <a:ext cx="3060260" cy="204923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7" name="Picture 6" descr="A picture containing person, indoor, orange&#10;&#10;Description automatically generated">
            <a:extLst>
              <a:ext uri="{FF2B5EF4-FFF2-40B4-BE49-F238E27FC236}">
                <a16:creationId xmlns:a16="http://schemas.microsoft.com/office/drawing/2014/main" id="{D86BC12F-21C2-735D-DDF2-824BD03625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6798" y="1008579"/>
            <a:ext cx="3381935" cy="4509247"/>
          </a:xfrm>
          <a:prstGeom prst="rect">
            <a:avLst/>
          </a:prstGeom>
        </p:spPr>
      </p:pic>
      <p:pic>
        <p:nvPicPr>
          <p:cNvPr id="16" name="Picture 15" descr="A picture containing diagram&#10;&#10;Description automatically generated">
            <a:extLst>
              <a:ext uri="{FF2B5EF4-FFF2-40B4-BE49-F238E27FC236}">
                <a16:creationId xmlns:a16="http://schemas.microsoft.com/office/drawing/2014/main" id="{9AC9D810-AF41-DDDC-90C3-4B0CF6FEF7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33503" y="5861403"/>
            <a:ext cx="3836788" cy="642866"/>
          </a:xfrm>
          <a:prstGeom prst="rect">
            <a:avLst/>
          </a:prstGeom>
          <a:ln>
            <a:solidFill>
              <a:schemeClr val="tx1"/>
            </a:solidFill>
          </a:ln>
        </p:spPr>
      </p:pic>
      <p:sp>
        <p:nvSpPr>
          <p:cNvPr id="2" name="Rectangle 1">
            <a:extLst>
              <a:ext uri="{FF2B5EF4-FFF2-40B4-BE49-F238E27FC236}">
                <a16:creationId xmlns:a16="http://schemas.microsoft.com/office/drawing/2014/main" id="{BE9470E5-5480-6B5A-198C-115322C950F6}"/>
              </a:ext>
            </a:extLst>
          </p:cNvPr>
          <p:cNvSpPr/>
          <p:nvPr/>
        </p:nvSpPr>
        <p:spPr>
          <a:xfrm>
            <a:off x="9110115" y="3712100"/>
            <a:ext cx="2706085" cy="1200329"/>
          </a:xfrm>
          <a:prstGeom prst="rect">
            <a:avLst/>
          </a:prstGeom>
        </p:spPr>
        <p:txBody>
          <a:bodyPr wrap="square">
            <a:spAutoFit/>
          </a:bodyPr>
          <a:lstStyle/>
          <a:p>
            <a:pPr algn="ctr"/>
            <a:r>
              <a:rPr lang="en-US" sz="2400" b="1" dirty="0">
                <a:solidFill>
                  <a:prstClr val="white">
                    <a:lumMod val="50000"/>
                  </a:prstClr>
                </a:solidFill>
              </a:rPr>
              <a:t>thread</a:t>
            </a:r>
            <a:r>
              <a:rPr lang="en-US" sz="2400" dirty="0">
                <a:solidFill>
                  <a:prstClr val="white">
                    <a:lumMod val="50000"/>
                  </a:prstClr>
                </a:solidFill>
              </a:rPr>
              <a:t> catheter</a:t>
            </a:r>
          </a:p>
          <a:p>
            <a:pPr algn="ctr"/>
            <a:r>
              <a:rPr lang="en-US" sz="2400" dirty="0">
                <a:solidFill>
                  <a:prstClr val="white">
                    <a:lumMod val="50000"/>
                  </a:prstClr>
                </a:solidFill>
              </a:rPr>
              <a:t>toward middle of clavicle </a:t>
            </a:r>
          </a:p>
        </p:txBody>
      </p:sp>
    </p:spTree>
    <p:extLst>
      <p:ext uri="{BB962C8B-B14F-4D97-AF65-F5344CB8AC3E}">
        <p14:creationId xmlns:p14="http://schemas.microsoft.com/office/powerpoint/2010/main" val="4692414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A picture containing art&#10;&#10;Description automatically generated with low confidence">
            <a:extLst>
              <a:ext uri="{FF2B5EF4-FFF2-40B4-BE49-F238E27FC236}">
                <a16:creationId xmlns:a16="http://schemas.microsoft.com/office/drawing/2014/main" id="{F0B371C8-B02A-2540-7F3B-830A3D05C3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6225" y="1737656"/>
            <a:ext cx="4260882" cy="4122403"/>
          </a:xfrm>
          <a:prstGeom prst="rect">
            <a:avLst/>
          </a:prstGeom>
        </p:spPr>
      </p:pic>
      <p:pic>
        <p:nvPicPr>
          <p:cNvPr id="2" name="Picture 1" descr="A close-up of a needle&#10;&#10;Description automatically generated with low confidence">
            <a:extLst>
              <a:ext uri="{FF2B5EF4-FFF2-40B4-BE49-F238E27FC236}">
                <a16:creationId xmlns:a16="http://schemas.microsoft.com/office/drawing/2014/main" id="{1BFEB012-EC7C-F463-BCC9-E5E918A19E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734" y="805156"/>
            <a:ext cx="5692234" cy="5336469"/>
          </a:xfrm>
          <a:prstGeom prst="rect">
            <a:avLst/>
          </a:prstGeom>
        </p:spPr>
      </p:pic>
      <p:sp>
        <p:nvSpPr>
          <p:cNvPr id="4" name="Slide Number Placeholder 3"/>
          <p:cNvSpPr>
            <a:spLocks noGrp="1"/>
          </p:cNvSpPr>
          <p:nvPr>
            <p:ph type="sldNum" sz="quarter" idx="4"/>
          </p:nvPr>
        </p:nvSpPr>
        <p:spPr/>
        <p:txBody>
          <a:bodyPr/>
          <a:lstStyle/>
          <a:p>
            <a:pPr marL="0" marR="0" lvl="0" indent="0" algn="ctr" defTabSz="457177" rtl="0" eaLnBrk="1" fontAlgn="auto" latinLnBrk="0" hangingPunct="1">
              <a:lnSpc>
                <a:spcPct val="100000"/>
              </a:lnSpc>
              <a:spcBef>
                <a:spcPts val="0"/>
              </a:spcBef>
              <a:spcAft>
                <a:spcPts val="0"/>
              </a:spcAft>
              <a:buClrTx/>
              <a:buSzTx/>
              <a:buFontTx/>
              <a:buNone/>
              <a:tabLst/>
              <a:defRPr/>
            </a:pPr>
            <a:fld id="{2FED3E49-FDCD-5D46-88C6-CE1FDFB21B04}" type="slidenum">
              <a:rPr kumimoji="0" lang="en-US" sz="1001"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ctr" defTabSz="457177" rtl="0" eaLnBrk="1" fontAlgn="auto" latinLnBrk="0" hangingPunct="1">
                <a:lnSpc>
                  <a:spcPct val="100000"/>
                </a:lnSpc>
                <a:spcBef>
                  <a:spcPts val="0"/>
                </a:spcBef>
                <a:spcAft>
                  <a:spcPts val="0"/>
                </a:spcAft>
                <a:buClrTx/>
                <a:buSzTx/>
                <a:buFontTx/>
                <a:buNone/>
                <a:tabLst/>
                <a:defRPr/>
              </a:pPr>
              <a:t>24</a:t>
            </a:fld>
            <a:endParaRPr kumimoji="0" lang="en-US" sz="10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2" descr="Image result for north american rescu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0716" t="6733" r="41028" b="9056"/>
          <a:stretch/>
        </p:blipFill>
        <p:spPr bwMode="auto">
          <a:xfrm>
            <a:off x="10282310" y="5729032"/>
            <a:ext cx="945957" cy="90760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471122" y="5652120"/>
            <a:ext cx="4205126" cy="748795"/>
          </a:xfrm>
          <a:prstGeom prst="rect">
            <a:avLst/>
          </a:prstGeom>
          <a:solidFill>
            <a:schemeClr val="bg1"/>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133" b="0" i="0" u="none" strike="noStrike" kern="1200" cap="none" spc="0" normalizeH="0" baseline="0" noProof="0" dirty="0">
                <a:ln>
                  <a:noFill/>
                </a:ln>
                <a:solidFill>
                  <a:srgbClr val="C00000"/>
                </a:solidFill>
                <a:effectLst/>
                <a:uLnTx/>
                <a:uFillTx/>
                <a:latin typeface="Calibri" panose="020F0502020204030204"/>
                <a:ea typeface="+mn-ea"/>
                <a:cs typeface="+mn-cs"/>
              </a:rPr>
              <a:t>advance catheter while maintaining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C00000"/>
                </a:solidFill>
                <a:effectLst/>
                <a:uLnTx/>
                <a:uFillTx/>
                <a:latin typeface="Calibri" panose="020F0502020204030204"/>
                <a:ea typeface="+mn-ea"/>
                <a:cs typeface="+mn-cs"/>
              </a:rPr>
              <a:t>needle in stationary position </a:t>
            </a:r>
          </a:p>
        </p:txBody>
      </p:sp>
      <p:sp>
        <p:nvSpPr>
          <p:cNvPr id="12" name="Rectangle 11"/>
          <p:cNvSpPr/>
          <p:nvPr/>
        </p:nvSpPr>
        <p:spPr>
          <a:xfrm>
            <a:off x="818871" y="778452"/>
            <a:ext cx="2577709" cy="14056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thread</a:t>
            </a:r>
            <a:r>
              <a:rPr kumimoji="0" lang="en-US" sz="2667"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catheter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toward middle of clavicle</a:t>
            </a:r>
            <a:r>
              <a:rPr kumimoji="0" lang="en-US" sz="3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p>
        </p:txBody>
      </p:sp>
      <p:sp>
        <p:nvSpPr>
          <p:cNvPr id="13" name="TextBox 12"/>
          <p:cNvSpPr txBox="1"/>
          <p:nvPr/>
        </p:nvSpPr>
        <p:spPr>
          <a:xfrm>
            <a:off x="7676326" y="568074"/>
            <a:ext cx="3956275" cy="913199"/>
          </a:xfrm>
          <a:prstGeom prst="rect">
            <a:avLst/>
          </a:prstGeom>
          <a:solidFill>
            <a:schemeClr val="bg1"/>
          </a:solidFill>
          <a:ln>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completely thread catheter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into pleural cavity</a:t>
            </a:r>
            <a:r>
              <a:rPr kumimoji="0" lang="en-US" sz="2667" b="0" i="0" u="none" strike="noStrike" kern="1200" cap="none" spc="0" normalizeH="0" baseline="0" noProof="0" dirty="0">
                <a:ln>
                  <a:noFill/>
                </a:ln>
                <a:solidFill>
                  <a:srgbClr val="C00000"/>
                </a:solidFill>
                <a:effectLst/>
                <a:uLnTx/>
                <a:uFillTx/>
                <a:latin typeface="Calibri" panose="020F0502020204030204"/>
                <a:ea typeface="+mn-ea"/>
                <a:cs typeface="+mn-cs"/>
              </a:rPr>
              <a:t> </a:t>
            </a:r>
            <a:endParaRPr kumimoji="0" lang="en-US" sz="2133"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cxnSp>
        <p:nvCxnSpPr>
          <p:cNvPr id="15" name="Straight Connector 14"/>
          <p:cNvCxnSpPr/>
          <p:nvPr/>
        </p:nvCxnSpPr>
        <p:spPr>
          <a:xfrm>
            <a:off x="7166127" y="2098248"/>
            <a:ext cx="0" cy="26615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cxnSpLocks/>
            <a:stCxn id="10" idx="1"/>
          </p:cNvCxnSpPr>
          <p:nvPr/>
        </p:nvCxnSpPr>
        <p:spPr>
          <a:xfrm flipH="1" flipV="1">
            <a:off x="2693504" y="4572553"/>
            <a:ext cx="777618" cy="1453965"/>
          </a:xfrm>
          <a:prstGeom prst="straightConnector1">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339284" y="130709"/>
            <a:ext cx="386442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Objective 3: lateral insertion  </a:t>
            </a:r>
          </a:p>
        </p:txBody>
      </p:sp>
    </p:spTree>
    <p:extLst>
      <p:ext uri="{BB962C8B-B14F-4D97-AF65-F5344CB8AC3E}">
        <p14:creationId xmlns:p14="http://schemas.microsoft.com/office/powerpoint/2010/main" val="1862380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ctr" defTabSz="457177" rtl="0" eaLnBrk="1" fontAlgn="auto" latinLnBrk="0" hangingPunct="1">
              <a:lnSpc>
                <a:spcPct val="100000"/>
              </a:lnSpc>
              <a:spcBef>
                <a:spcPts val="0"/>
              </a:spcBef>
              <a:spcAft>
                <a:spcPts val="0"/>
              </a:spcAft>
              <a:buClrTx/>
              <a:buSzTx/>
              <a:buFontTx/>
              <a:buNone/>
              <a:tabLst/>
              <a:defRPr/>
            </a:pPr>
            <a:fld id="{2FED3E49-FDCD-5D46-88C6-CE1FDFB21B04}" type="slidenum">
              <a:rPr kumimoji="0" lang="en-US" sz="1001"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ctr" defTabSz="457177" rtl="0" eaLnBrk="1" fontAlgn="auto" latinLnBrk="0" hangingPunct="1">
                <a:lnSpc>
                  <a:spcPct val="100000"/>
                </a:lnSpc>
                <a:spcBef>
                  <a:spcPts val="0"/>
                </a:spcBef>
                <a:spcAft>
                  <a:spcPts val="0"/>
                </a:spcAft>
                <a:buClrTx/>
                <a:buSzTx/>
                <a:buFontTx/>
                <a:buNone/>
                <a:tabLst/>
                <a:defRPr/>
              </a:pPr>
              <a:t>25</a:t>
            </a:fld>
            <a:endParaRPr kumimoji="0" lang="en-US" sz="10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2" descr="Image result for north american rescu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0716" t="6733" r="41028" b="9056"/>
          <a:stretch/>
        </p:blipFill>
        <p:spPr bwMode="auto">
          <a:xfrm>
            <a:off x="10282310" y="5729032"/>
            <a:ext cx="945957" cy="90760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613152" y="4462371"/>
            <a:ext cx="2325060" cy="1733488"/>
          </a:xfrm>
          <a:prstGeom prst="rect">
            <a:avLst/>
          </a:prstGeom>
          <a:solidFill>
            <a:schemeClr val="bg1"/>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prstClr val="black"/>
                </a:solidFill>
                <a:effectLst/>
                <a:uLnTx/>
                <a:uFillTx/>
                <a:latin typeface="Calibri" panose="020F0502020204030204"/>
                <a:ea typeface="+mn-ea"/>
                <a:cs typeface="+mn-cs"/>
              </a:rPr>
              <a:t>advance catheter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completely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into pleural cavity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C00000"/>
                </a:solidFill>
                <a:effectLst/>
                <a:uLnTx/>
                <a:uFillTx/>
                <a:latin typeface="Calibri" panose="020F0502020204030204"/>
                <a:ea typeface="+mn-ea"/>
                <a:cs typeface="+mn-cs"/>
              </a:rPr>
              <a:t>maintain needle 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C00000"/>
                </a:solidFill>
                <a:effectLst/>
                <a:uLnTx/>
                <a:uFillTx/>
                <a:latin typeface="Calibri" panose="020F0502020204030204"/>
                <a:ea typeface="+mn-ea"/>
                <a:cs typeface="+mn-cs"/>
              </a:rPr>
              <a:t>stationary position </a:t>
            </a:r>
          </a:p>
        </p:txBody>
      </p:sp>
      <p:sp>
        <p:nvSpPr>
          <p:cNvPr id="8" name="Rectangle 7"/>
          <p:cNvSpPr/>
          <p:nvPr/>
        </p:nvSpPr>
        <p:spPr>
          <a:xfrm>
            <a:off x="283852" y="231370"/>
            <a:ext cx="386442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Objective 3: lateral insertion  </a:t>
            </a:r>
          </a:p>
        </p:txBody>
      </p:sp>
      <p:pic>
        <p:nvPicPr>
          <p:cNvPr id="6" name="Picture 5" descr="Diagram&#10;&#10;Description automatically generated">
            <a:extLst>
              <a:ext uri="{FF2B5EF4-FFF2-40B4-BE49-F238E27FC236}">
                <a16:creationId xmlns:a16="http://schemas.microsoft.com/office/drawing/2014/main" id="{E56CF79E-76AD-03FA-C407-91DEF075ED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3292" y="4342400"/>
            <a:ext cx="3971026" cy="2022800"/>
          </a:xfrm>
          <a:prstGeom prst="rect">
            <a:avLst/>
          </a:prstGeom>
        </p:spPr>
      </p:pic>
      <p:pic>
        <p:nvPicPr>
          <p:cNvPr id="10" name="Picture 9">
            <a:extLst>
              <a:ext uri="{FF2B5EF4-FFF2-40B4-BE49-F238E27FC236}">
                <a16:creationId xmlns:a16="http://schemas.microsoft.com/office/drawing/2014/main" id="{037293FB-EC08-4AB3-D3E3-56B4499AB4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457" y="896983"/>
            <a:ext cx="2418788" cy="322505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3" name="Picture 12" descr="A picture containing indoor, person&#10;&#10;Description automatically generated">
            <a:extLst>
              <a:ext uri="{FF2B5EF4-FFF2-40B4-BE49-F238E27FC236}">
                <a16:creationId xmlns:a16="http://schemas.microsoft.com/office/drawing/2014/main" id="{9765EA87-EBD1-CDD0-A8D1-8E0B0E165C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27006" y="896983"/>
            <a:ext cx="2418788" cy="322505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7" name="Picture 16" descr="A picture containing person, indoor, close&#10;&#10;Description automatically generated">
            <a:extLst>
              <a:ext uri="{FF2B5EF4-FFF2-40B4-BE49-F238E27FC236}">
                <a16:creationId xmlns:a16="http://schemas.microsoft.com/office/drawing/2014/main" id="{935C46AA-3572-127B-C942-50E0E433DBD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87886" y="896983"/>
            <a:ext cx="2418788" cy="322505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0" name="Picture 19" descr="A picture containing person, indoor&#10;&#10;Description automatically generated">
            <a:extLst>
              <a:ext uri="{FF2B5EF4-FFF2-40B4-BE49-F238E27FC236}">
                <a16:creationId xmlns:a16="http://schemas.microsoft.com/office/drawing/2014/main" id="{36AD35FF-572C-6D57-ABBD-0738B12F7E6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48767" y="896983"/>
            <a:ext cx="2418788" cy="322505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857464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ctr" defTabSz="457177" rtl="0" eaLnBrk="1" fontAlgn="auto" latinLnBrk="0" hangingPunct="1">
              <a:lnSpc>
                <a:spcPct val="100000"/>
              </a:lnSpc>
              <a:spcBef>
                <a:spcPts val="0"/>
              </a:spcBef>
              <a:spcAft>
                <a:spcPts val="0"/>
              </a:spcAft>
              <a:buClrTx/>
              <a:buSzTx/>
              <a:buFontTx/>
              <a:buNone/>
              <a:tabLst/>
              <a:defRPr/>
            </a:pPr>
            <a:fld id="{2FED3E49-FDCD-5D46-88C6-CE1FDFB21B04}" type="slidenum">
              <a:rPr kumimoji="0" lang="en-US" sz="1001"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ctr" defTabSz="457177" rtl="0" eaLnBrk="1" fontAlgn="auto" latinLnBrk="0" hangingPunct="1">
                <a:lnSpc>
                  <a:spcPct val="100000"/>
                </a:lnSpc>
                <a:spcBef>
                  <a:spcPts val="0"/>
                </a:spcBef>
                <a:spcAft>
                  <a:spcPts val="0"/>
                </a:spcAft>
                <a:buClrTx/>
                <a:buSzTx/>
                <a:buFontTx/>
                <a:buNone/>
                <a:tabLst/>
                <a:defRPr/>
              </a:pPr>
              <a:t>26</a:t>
            </a:fld>
            <a:endParaRPr kumimoji="0" lang="en-US" sz="10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2" descr="Image result for north american rescu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0716" t="6733" r="41028" b="9056"/>
          <a:stretch/>
        </p:blipFill>
        <p:spPr bwMode="auto">
          <a:xfrm>
            <a:off x="10282310" y="5729032"/>
            <a:ext cx="945957" cy="90760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423886" y="3181348"/>
            <a:ext cx="4208715" cy="584775"/>
          </a:xfrm>
          <a:prstGeom prst="rect">
            <a:avLst/>
          </a:prstGeom>
          <a:solidFill>
            <a:schemeClr val="bg1"/>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relief of tension </a:t>
            </a:r>
          </a:p>
        </p:txBody>
      </p:sp>
      <p:pic>
        <p:nvPicPr>
          <p:cNvPr id="3" name="Picture 2" descr="A picture containing cartoon, writing implement, pen, art&#10;&#10;Description automatically generated">
            <a:extLst>
              <a:ext uri="{FF2B5EF4-FFF2-40B4-BE49-F238E27FC236}">
                <a16:creationId xmlns:a16="http://schemas.microsoft.com/office/drawing/2014/main" id="{A5B76D3A-651F-7A2D-6A3B-EDA0D21130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782" y="131545"/>
            <a:ext cx="7513338" cy="7269155"/>
          </a:xfrm>
          <a:prstGeom prst="rect">
            <a:avLst/>
          </a:prstGeom>
        </p:spPr>
      </p:pic>
    </p:spTree>
    <p:extLst>
      <p:ext uri="{BB962C8B-B14F-4D97-AF65-F5344CB8AC3E}">
        <p14:creationId xmlns:p14="http://schemas.microsoft.com/office/powerpoint/2010/main" val="27527827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p:txBody>
          <a:bodyPr/>
          <a:lstStyle/>
          <a:p>
            <a:pPr marL="0" marR="0" lvl="0" indent="0" algn="ctr" defTabSz="457177" rtl="0" eaLnBrk="1" fontAlgn="auto" latinLnBrk="0" hangingPunct="1">
              <a:lnSpc>
                <a:spcPct val="100000"/>
              </a:lnSpc>
              <a:spcBef>
                <a:spcPts val="0"/>
              </a:spcBef>
              <a:spcAft>
                <a:spcPts val="0"/>
              </a:spcAft>
              <a:buClrTx/>
              <a:buSzTx/>
              <a:buFontTx/>
              <a:buNone/>
              <a:tabLst/>
              <a:defRPr/>
            </a:pPr>
            <a:fld id="{2FED3E49-FDCD-5D46-88C6-CE1FDFB21B04}" type="slidenum">
              <a:rPr kumimoji="0" lang="en-US" sz="1001"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ctr" defTabSz="457177" rtl="0" eaLnBrk="1" fontAlgn="auto" latinLnBrk="0" hangingPunct="1">
                <a:lnSpc>
                  <a:spcPct val="100000"/>
                </a:lnSpc>
                <a:spcBef>
                  <a:spcPts val="0"/>
                </a:spcBef>
                <a:spcAft>
                  <a:spcPts val="0"/>
                </a:spcAft>
                <a:buClrTx/>
                <a:buSzTx/>
                <a:buFontTx/>
                <a:buNone/>
                <a:tabLst/>
                <a:defRPr/>
              </a:pPr>
              <a:t>27</a:t>
            </a:fld>
            <a:endParaRPr kumimoji="0" lang="en-US" sz="10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529622" y="1145673"/>
            <a:ext cx="11133221" cy="36317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successful thoracic decompression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may have occurred if </a:t>
            </a:r>
            <a:r>
              <a:rPr kumimoji="0" lang="en-US" sz="3200" b="0" i="1" u="none" strike="noStrike" kern="1200" cap="none" spc="0" normalizeH="0" baseline="0" noProof="0" dirty="0">
                <a:ln>
                  <a:noFill/>
                </a:ln>
                <a:solidFill>
                  <a:prstClr val="black"/>
                </a:solidFill>
                <a:effectLst/>
                <a:uLnTx/>
                <a:uFillTx/>
                <a:latin typeface="Calibri" panose="020F0502020204030204"/>
                <a:ea typeface="+mn-ea"/>
                <a:cs typeface="+mn-cs"/>
              </a:rPr>
              <a:t>one or more</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of the following is observed: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improvement of respiratory distress</a:t>
            </a: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relief of air from catheter</a:t>
            </a:r>
            <a:endParaRPr kumimoji="0" lang="en-US" sz="2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improvement of oxygen saturation </a:t>
            </a:r>
            <a:r>
              <a:rPr kumimoji="0" lang="en-US" sz="2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90% </a:t>
            </a:r>
            <a:r>
              <a:rPr kumimoji="0" lang="en-US" sz="24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may be dependent on use of supplemental oxygen</a:t>
            </a:r>
            <a:r>
              <a:rPr kumimoji="0" lang="en-US" sz="2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t>
            </a: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return of radial pulse or vital signs</a:t>
            </a:r>
          </a:p>
        </p:txBody>
      </p:sp>
      <p:sp>
        <p:nvSpPr>
          <p:cNvPr id="4" name="Rectangle 3"/>
          <p:cNvSpPr/>
          <p:nvPr/>
        </p:nvSpPr>
        <p:spPr>
          <a:xfrm>
            <a:off x="478971" y="224987"/>
            <a:ext cx="809182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Objective 5: indications of successful thoracic decompression  </a:t>
            </a:r>
          </a:p>
        </p:txBody>
      </p:sp>
      <p:pic>
        <p:nvPicPr>
          <p:cNvPr id="7" name="Picture 6" descr="A picture containing cartoon, writing implement, pen, art&#10;&#10;Description automatically generated">
            <a:extLst>
              <a:ext uri="{FF2B5EF4-FFF2-40B4-BE49-F238E27FC236}">
                <a16:creationId xmlns:a16="http://schemas.microsoft.com/office/drawing/2014/main" id="{7307BDEB-B39C-7AB2-7E21-909ADA1D9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7672" y="4075322"/>
            <a:ext cx="2400279" cy="2322270"/>
          </a:xfrm>
          <a:prstGeom prst="rect">
            <a:avLst/>
          </a:prstGeom>
        </p:spPr>
      </p:pic>
    </p:spTree>
    <p:extLst>
      <p:ext uri="{BB962C8B-B14F-4D97-AF65-F5344CB8AC3E}">
        <p14:creationId xmlns:p14="http://schemas.microsoft.com/office/powerpoint/2010/main" val="40388381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p:txBody>
          <a:bodyPr/>
          <a:lstStyle/>
          <a:p>
            <a:pPr marL="0" marR="0" lvl="0" indent="0" algn="ctr" defTabSz="457177" rtl="0" eaLnBrk="1" fontAlgn="auto" latinLnBrk="0" hangingPunct="1">
              <a:lnSpc>
                <a:spcPct val="100000"/>
              </a:lnSpc>
              <a:spcBef>
                <a:spcPts val="0"/>
              </a:spcBef>
              <a:spcAft>
                <a:spcPts val="0"/>
              </a:spcAft>
              <a:buClrTx/>
              <a:buSzTx/>
              <a:buFontTx/>
              <a:buNone/>
              <a:tabLst/>
              <a:defRPr/>
            </a:pPr>
            <a:fld id="{2FED3E49-FDCD-5D46-88C6-CE1FDFB21B04}" type="slidenum">
              <a:rPr kumimoji="0" lang="en-US" sz="1001"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ctr" defTabSz="457177" rtl="0" eaLnBrk="1" fontAlgn="auto" latinLnBrk="0" hangingPunct="1">
                <a:lnSpc>
                  <a:spcPct val="100000"/>
                </a:lnSpc>
                <a:spcBef>
                  <a:spcPts val="0"/>
                </a:spcBef>
                <a:spcAft>
                  <a:spcPts val="0"/>
                </a:spcAft>
                <a:buClrTx/>
                <a:buSzTx/>
                <a:buFontTx/>
                <a:buNone/>
                <a:tabLst/>
                <a:defRPr/>
              </a:pPr>
              <a:t>28</a:t>
            </a:fld>
            <a:endParaRPr kumimoji="0" lang="en-US" sz="10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p:cNvSpPr/>
          <p:nvPr/>
        </p:nvSpPr>
        <p:spPr>
          <a:xfrm>
            <a:off x="391042" y="908801"/>
            <a:ext cx="11137900" cy="46474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following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thoracic decompression </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procedure,</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continually assess patient for </a:t>
            </a:r>
            <a:r>
              <a:rPr kumimoji="0" lang="en-US" sz="3200" b="1" i="0" u="none" strike="noStrike" kern="1200" cap="none" spc="0" normalizeH="0" baseline="0" noProof="0" dirty="0">
                <a:ln>
                  <a:noFill/>
                </a:ln>
                <a:solidFill>
                  <a:srgbClr val="FF9900"/>
                </a:solidFill>
                <a:effectLst/>
                <a:uLnTx/>
                <a:uFillTx/>
                <a:latin typeface="Calibri" panose="020F0502020204030204"/>
                <a:ea typeface="+mn-ea"/>
                <a:cs typeface="+mn-cs"/>
              </a:rPr>
              <a:t>complications: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09585" marR="0" lvl="0" indent="-60958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libri" panose="020F0502020204030204"/>
              </a:rPr>
              <a:t>h</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emodynamic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instability</a:t>
            </a:r>
          </a:p>
          <a:p>
            <a:pPr marL="609585" marR="0" lvl="0" indent="-60958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libri" panose="020F0502020204030204"/>
              </a:rPr>
              <a:t>r</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espiratory</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distress</a:t>
            </a:r>
          </a:p>
          <a:p>
            <a:pPr marL="609585" marR="0" lvl="0" indent="-60958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libri" panose="020F0502020204030204"/>
              </a:rPr>
              <a:t>u</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nilateral</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chest expansion</a:t>
            </a:r>
          </a:p>
          <a:p>
            <a:pPr marL="609585" marR="0" lvl="0" indent="-60958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libri" panose="020F0502020204030204"/>
              </a:rPr>
              <a:t>d</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ecreased</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oxygen saturation</a:t>
            </a:r>
          </a:p>
          <a:p>
            <a:pPr marL="609585" marR="0" lvl="0" indent="-60958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libri" panose="020F0502020204030204"/>
              </a:rPr>
              <a:t>b</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leeding</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09585" marR="0" lvl="0" indent="-60958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libri" panose="020F0502020204030204"/>
              </a:rPr>
              <a:t>c</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atheter</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occlusion</a:t>
            </a:r>
          </a:p>
          <a:p>
            <a:pPr marL="609585" marR="0" lvl="0" indent="-60958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libri" panose="020F0502020204030204"/>
              </a:rPr>
              <a:t>h</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ematoma</a:t>
            </a:r>
            <a:endParaRPr kumimoji="0" lang="en-US" sz="8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p:cNvSpPr txBox="1"/>
          <p:nvPr/>
        </p:nvSpPr>
        <p:spPr>
          <a:xfrm>
            <a:off x="6569123" y="2505715"/>
            <a:ext cx="5093720" cy="2144498"/>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prstClr val="black"/>
                </a:solidFill>
                <a:effectLst/>
                <a:uLnTx/>
                <a:uFillTx/>
                <a:latin typeface="Calibri" panose="020F0502020204030204"/>
                <a:ea typeface="+mn-ea"/>
                <a:cs typeface="+mn-cs"/>
              </a:rPr>
              <a:t>if two needle decompression attempts fail to relieve condition </a:t>
            </a:r>
            <a:r>
              <a:rPr kumimoji="0" lang="en-US" sz="2667" b="1" i="0" u="none" strike="noStrike" kern="1200" cap="none" spc="0" normalizeH="0" baseline="0" noProof="0" dirty="0">
                <a:ln>
                  <a:noFill/>
                </a:ln>
                <a:solidFill>
                  <a:srgbClr val="C00000"/>
                </a:solidFill>
                <a:effectLst/>
                <a:uLnTx/>
                <a:uFillTx/>
                <a:latin typeface="Calibri" panose="020F0502020204030204"/>
                <a:ea typeface="+mn-ea"/>
                <a:cs typeface="+mn-cs"/>
              </a:rPr>
              <a:t>consider other causes and potential treatments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Calibri" panose="020F0502020204030204"/>
                <a:ea typeface="+mn-ea"/>
                <a:cs typeface="+mn-cs"/>
              </a:rPr>
              <a:t>IS THIS A CIRCULATORY PROBLEM?</a:t>
            </a:r>
          </a:p>
        </p:txBody>
      </p:sp>
      <p:sp>
        <p:nvSpPr>
          <p:cNvPr id="10" name="TextBox 9"/>
          <p:cNvSpPr txBox="1"/>
          <p:nvPr/>
        </p:nvSpPr>
        <p:spPr>
          <a:xfrm>
            <a:off x="500973" y="262270"/>
            <a:ext cx="36517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Objective 6: complications</a:t>
            </a:r>
          </a:p>
        </p:txBody>
      </p:sp>
    </p:spTree>
    <p:extLst>
      <p:ext uri="{BB962C8B-B14F-4D97-AF65-F5344CB8AC3E}">
        <p14:creationId xmlns:p14="http://schemas.microsoft.com/office/powerpoint/2010/main" val="8244467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p:txBody>
          <a:bodyPr/>
          <a:lstStyle/>
          <a:p>
            <a:pPr marL="0" marR="0" lvl="0" indent="0" algn="ctr" defTabSz="457177" rtl="0" eaLnBrk="1" fontAlgn="auto" latinLnBrk="0" hangingPunct="1">
              <a:lnSpc>
                <a:spcPct val="100000"/>
              </a:lnSpc>
              <a:spcBef>
                <a:spcPts val="0"/>
              </a:spcBef>
              <a:spcAft>
                <a:spcPts val="0"/>
              </a:spcAft>
              <a:buClrTx/>
              <a:buSzTx/>
              <a:buFontTx/>
              <a:buNone/>
              <a:tabLst/>
              <a:defRPr/>
            </a:pPr>
            <a:fld id="{2FED3E49-FDCD-5D46-88C6-CE1FDFB21B04}" type="slidenum">
              <a:rPr kumimoji="0" lang="en-US" sz="1001"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ctr" defTabSz="457177" rtl="0" eaLnBrk="1" fontAlgn="auto" latinLnBrk="0" hangingPunct="1">
                <a:lnSpc>
                  <a:spcPct val="100000"/>
                </a:lnSpc>
                <a:spcBef>
                  <a:spcPts val="0"/>
                </a:spcBef>
                <a:spcAft>
                  <a:spcPts val="0"/>
                </a:spcAft>
                <a:buClrTx/>
                <a:buSzTx/>
                <a:buFontTx/>
                <a:buNone/>
                <a:tabLst/>
                <a:defRPr/>
              </a:pPr>
              <a:t>29</a:t>
            </a:fld>
            <a:endParaRPr kumimoji="0" lang="en-US" sz="10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 Placeholder 1"/>
          <p:cNvSpPr>
            <a:spLocks noGrp="1"/>
          </p:cNvSpPr>
          <p:nvPr>
            <p:ph type="body" sz="quarter" idx="12"/>
          </p:nvPr>
        </p:nvSpPr>
        <p:spPr>
          <a:xfrm>
            <a:off x="500974" y="879839"/>
            <a:ext cx="11161868" cy="4169488"/>
          </a:xfrm>
        </p:spPr>
        <p:txBody>
          <a:bodyPr/>
          <a:lstStyle/>
          <a:p>
            <a:r>
              <a:rPr lang="en-US" sz="3200" b="1" dirty="0">
                <a:solidFill>
                  <a:srgbClr val="FF9900"/>
                </a:solidFill>
              </a:rPr>
              <a:t>potential adverse complications:</a:t>
            </a:r>
            <a:r>
              <a:rPr lang="en-US" sz="3200" dirty="0">
                <a:solidFill>
                  <a:schemeClr val="bg1">
                    <a:lumMod val="65000"/>
                  </a:schemeClr>
                </a:solidFill>
              </a:rPr>
              <a:t> </a:t>
            </a:r>
            <a:r>
              <a:rPr lang="en-US" sz="2133" dirty="0">
                <a:solidFill>
                  <a:schemeClr val="tx1">
                    <a:lumMod val="50000"/>
                    <a:lumOff val="50000"/>
                  </a:schemeClr>
                </a:solidFill>
              </a:rPr>
              <a:t>of improper thoracic decompression</a:t>
            </a:r>
            <a:endParaRPr lang="en-US" dirty="0">
              <a:solidFill>
                <a:schemeClr val="tx1">
                  <a:lumMod val="50000"/>
                  <a:lumOff val="50000"/>
                </a:schemeClr>
              </a:solidFill>
              <a:effectLst>
                <a:outerShdw blurRad="38100" dist="38100" dir="2700000" algn="tl">
                  <a:srgbClr val="000000">
                    <a:alpha val="43137"/>
                  </a:srgbClr>
                </a:outerShdw>
              </a:effectLst>
            </a:endParaRPr>
          </a:p>
          <a:p>
            <a:pPr marL="457189" indent="-457189">
              <a:buFont typeface="Arial" panose="020B0604020202020204" pitchFamily="34" charset="0"/>
              <a:buChar char="•"/>
            </a:pPr>
            <a:r>
              <a:rPr lang="en-US" sz="3200" dirty="0"/>
              <a:t>death secondary to cardiac penetration</a:t>
            </a:r>
          </a:p>
          <a:p>
            <a:pPr marL="457189" indent="-457189">
              <a:buFont typeface="Arial" panose="020B0604020202020204" pitchFamily="34" charset="0"/>
              <a:buChar char="•"/>
            </a:pPr>
            <a:r>
              <a:rPr lang="en-US" sz="3200" dirty="0"/>
              <a:t>lung injury</a:t>
            </a:r>
          </a:p>
          <a:p>
            <a:pPr marL="457189" indent="-457189">
              <a:buFont typeface="Arial" panose="020B0604020202020204" pitchFamily="34" charset="0"/>
              <a:buChar char="•"/>
            </a:pPr>
            <a:r>
              <a:rPr lang="en-US" sz="3200" dirty="0"/>
              <a:t>vascular injury</a:t>
            </a:r>
          </a:p>
          <a:p>
            <a:pPr marL="457189" indent="-457189">
              <a:buFont typeface="Arial" panose="020B0604020202020204" pitchFamily="34" charset="0"/>
              <a:buChar char="•"/>
            </a:pPr>
            <a:r>
              <a:rPr lang="en-US" sz="3200" dirty="0"/>
              <a:t>nerve damage </a:t>
            </a:r>
          </a:p>
          <a:p>
            <a:pPr marL="1142971" lvl="1" indent="-457189"/>
            <a:r>
              <a:rPr lang="en-US" sz="3200" dirty="0"/>
              <a:t>pain</a:t>
            </a:r>
          </a:p>
          <a:p>
            <a:pPr marL="1142971" lvl="1" indent="-457189"/>
            <a:r>
              <a:rPr lang="en-US" sz="3200" dirty="0"/>
              <a:t>numbness</a:t>
            </a:r>
          </a:p>
          <a:p>
            <a:pPr marL="1142971" lvl="1" indent="-457189"/>
            <a:r>
              <a:rPr lang="en-US" sz="3200" dirty="0"/>
              <a:t>paralysis of intercostal muscle</a:t>
            </a:r>
          </a:p>
          <a:p>
            <a:pPr marL="457189" indent="-457189">
              <a:buFont typeface="Arial" panose="020B0604020202020204" pitchFamily="34" charset="0"/>
              <a:buChar char="•"/>
            </a:pPr>
            <a:r>
              <a:rPr lang="en-US" sz="3200" dirty="0"/>
              <a:t>infection</a:t>
            </a:r>
          </a:p>
        </p:txBody>
      </p:sp>
      <p:sp>
        <p:nvSpPr>
          <p:cNvPr id="5" name="TextBox 4"/>
          <p:cNvSpPr txBox="1"/>
          <p:nvPr/>
        </p:nvSpPr>
        <p:spPr>
          <a:xfrm>
            <a:off x="500973" y="262270"/>
            <a:ext cx="36517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Objective 6: complications</a:t>
            </a:r>
          </a:p>
        </p:txBody>
      </p:sp>
    </p:spTree>
    <p:extLst>
      <p:ext uri="{BB962C8B-B14F-4D97-AF65-F5344CB8AC3E}">
        <p14:creationId xmlns:p14="http://schemas.microsoft.com/office/powerpoint/2010/main" val="8679260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479899" y="1304003"/>
            <a:ext cx="6423822" cy="4584734"/>
          </a:xfrm>
        </p:spPr>
        <p:txBody>
          <a:bodyPr/>
          <a:lstStyle/>
          <a:p>
            <a:pPr algn="just"/>
            <a:r>
              <a:rPr lang="en-US" b="1" dirty="0"/>
              <a:t>Warranty: </a:t>
            </a:r>
            <a:r>
              <a:rPr lang="en-US" dirty="0"/>
              <a:t>The </a:t>
            </a:r>
            <a:r>
              <a:rPr lang="en-US" i="1" dirty="0"/>
              <a:t>ENHANCED ARS™</a:t>
            </a:r>
            <a:r>
              <a:rPr lang="en-US" dirty="0"/>
              <a:t> decompression needle system is a medical device, the use of which requires specific education and training. North American Rescue, LLC. warrants the</a:t>
            </a:r>
            <a:r>
              <a:rPr kumimoji="0" lang="en-US" b="0" i="1" u="none" strike="noStrike" kern="1200" cap="none" spc="0" normalizeH="0" baseline="0" noProof="0" dirty="0">
                <a:ln>
                  <a:noFill/>
                </a:ln>
                <a:solidFill>
                  <a:prstClr val="black"/>
                </a:solidFill>
                <a:effectLst/>
                <a:uLnTx/>
                <a:uFillTx/>
                <a:latin typeface="Calibri" panose="020F0502020204030204"/>
                <a:ea typeface="+mn-ea"/>
                <a:cs typeface="+mn-cs"/>
              </a:rPr>
              <a:t> ENHANCED ARS™</a:t>
            </a:r>
            <a:r>
              <a:rPr lang="en-US" dirty="0"/>
              <a:t> as merchantable expressly for the indication detailed. North American Rescue disclaims all other implied warranties relating to this product, to include use beyond this product’s identified purpose, and utilization by untrained personnel or legally unauthorized parties.</a:t>
            </a:r>
            <a:r>
              <a:rPr lang="en-US" b="1" dirty="0">
                <a:latin typeface="AntennaCond-Bold"/>
              </a:rPr>
              <a:t> </a:t>
            </a:r>
          </a:p>
          <a:p>
            <a:pPr algn="just"/>
            <a:r>
              <a:rPr lang="en-US" b="1" dirty="0">
                <a:solidFill>
                  <a:srgbClr val="FF9900"/>
                </a:solidFill>
              </a:rPr>
              <a:t>Caution:</a:t>
            </a:r>
            <a:r>
              <a:rPr lang="en-US" b="1" dirty="0"/>
              <a:t> </a:t>
            </a:r>
            <a:r>
              <a:rPr lang="en-US" dirty="0"/>
              <a:t>Federal Law restricts the</a:t>
            </a:r>
            <a:r>
              <a:rPr kumimoji="0" lang="en-US" b="0" i="1" u="none" strike="noStrike" kern="1200" cap="none" spc="0" normalizeH="0" baseline="0" noProof="0" dirty="0">
                <a:ln>
                  <a:noFill/>
                </a:ln>
                <a:solidFill>
                  <a:prstClr val="black"/>
                </a:solidFill>
                <a:effectLst/>
                <a:uLnTx/>
                <a:uFillTx/>
                <a:latin typeface="Calibri" panose="020F0502020204030204"/>
                <a:ea typeface="+mn-ea"/>
                <a:cs typeface="+mn-cs"/>
              </a:rPr>
              <a:t> ENHANCED ARS™</a:t>
            </a:r>
            <a:r>
              <a:rPr lang="en-US" dirty="0"/>
              <a:t> to sale by, or on the order of, a licensed physician.</a:t>
            </a:r>
          </a:p>
        </p:txBody>
      </p:sp>
      <p:sp>
        <p:nvSpPr>
          <p:cNvPr id="6" name="Slide Number Placeholder 5"/>
          <p:cNvSpPr>
            <a:spLocks noGrp="1"/>
          </p:cNvSpPr>
          <p:nvPr>
            <p:ph type="sldNum" sz="quarter" idx="4"/>
          </p:nvPr>
        </p:nvSpPr>
        <p:spPr/>
        <p:txBody>
          <a:bodyPr/>
          <a:lstStyle/>
          <a:p>
            <a:pPr marL="0" marR="0" lvl="0" indent="0" algn="ctr" defTabSz="457177" rtl="0" eaLnBrk="1" fontAlgn="auto" latinLnBrk="0" hangingPunct="1">
              <a:lnSpc>
                <a:spcPct val="100000"/>
              </a:lnSpc>
              <a:spcBef>
                <a:spcPts val="0"/>
              </a:spcBef>
              <a:spcAft>
                <a:spcPts val="0"/>
              </a:spcAft>
              <a:buClrTx/>
              <a:buSzTx/>
              <a:buFontTx/>
              <a:buNone/>
              <a:tabLst/>
              <a:defRPr/>
            </a:pPr>
            <a:fld id="{2FED3E49-FDCD-5D46-88C6-CE1FDFB21B04}" type="slidenum">
              <a:rPr kumimoji="0" lang="en-US" sz="1001"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ctr" defTabSz="457177" rtl="0" eaLnBrk="1" fontAlgn="auto" latinLnBrk="0" hangingPunct="1">
                <a:lnSpc>
                  <a:spcPct val="100000"/>
                </a:lnSpc>
                <a:spcBef>
                  <a:spcPts val="0"/>
                </a:spcBef>
                <a:spcAft>
                  <a:spcPts val="0"/>
                </a:spcAft>
                <a:buClrTx/>
                <a:buSzTx/>
                <a:buFontTx/>
                <a:buNone/>
                <a:tabLst/>
                <a:defRPr/>
              </a:pPr>
              <a:t>3</a:t>
            </a:fld>
            <a:endParaRPr kumimoji="0" lang="en-US" sz="10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159028" y="1"/>
            <a:ext cx="1179167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133" i="1" dirty="0">
                <a:solidFill>
                  <a:prstClr val="black"/>
                </a:solidFill>
                <a:latin typeface="Calibri" panose="020F0502020204030204"/>
              </a:rPr>
              <a:t>t</a:t>
            </a:r>
            <a:r>
              <a:rPr kumimoji="0" lang="en-US" sz="2133" b="0" i="1" u="none" strike="noStrike" kern="1200" cap="none" spc="0" normalizeH="0" baseline="0" noProof="0" dirty="0">
                <a:ln>
                  <a:noFill/>
                </a:ln>
                <a:solidFill>
                  <a:prstClr val="black"/>
                </a:solidFill>
                <a:effectLst/>
                <a:uLnTx/>
                <a:uFillTx/>
                <a:latin typeface="Calibri" panose="020F0502020204030204"/>
                <a:ea typeface="+mn-ea"/>
                <a:cs typeface="+mn-cs"/>
              </a:rPr>
              <a:t>he following materials were developed for the purpose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1" u="none" strike="noStrike" kern="1200" cap="none" spc="0" normalizeH="0" baseline="0" noProof="0" dirty="0">
                <a:ln>
                  <a:noFill/>
                </a:ln>
                <a:solidFill>
                  <a:prstClr val="black"/>
                </a:solidFill>
                <a:effectLst/>
                <a:uLnTx/>
                <a:uFillTx/>
                <a:latin typeface="Calibri" panose="020F0502020204030204"/>
                <a:ea typeface="+mn-ea"/>
                <a:cs typeface="+mn-cs"/>
              </a:rPr>
              <a:t>ENHANCED ARS™</a:t>
            </a:r>
            <a:r>
              <a:rPr kumimoji="0" lang="en-US" sz="2133" b="0" i="1" u="none" strike="noStrike" kern="1200" cap="none" spc="0" normalizeH="0" baseline="0" noProof="0" dirty="0">
                <a:ln>
                  <a:noFill/>
                </a:ln>
                <a:solidFill>
                  <a:prstClr val="black"/>
                </a:solidFill>
                <a:effectLst/>
                <a:uLnTx/>
                <a:uFillTx/>
                <a:latin typeface="Calibri" panose="020F0502020204030204"/>
                <a:ea typeface="+mn-ea"/>
                <a:cs typeface="+mn-cs"/>
              </a:rPr>
              <a:t> decompression needle system orientation and training</a:t>
            </a:r>
          </a:p>
        </p:txBody>
      </p:sp>
    </p:spTree>
    <p:extLst>
      <p:ext uri="{BB962C8B-B14F-4D97-AF65-F5344CB8AC3E}">
        <p14:creationId xmlns:p14="http://schemas.microsoft.com/office/powerpoint/2010/main" val="33452334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p:txBody>
          <a:bodyPr/>
          <a:lstStyle/>
          <a:p>
            <a:pPr marL="0" marR="0" lvl="0" indent="0" algn="ctr" defTabSz="457177" rtl="0" eaLnBrk="1" fontAlgn="auto" latinLnBrk="0" hangingPunct="1">
              <a:lnSpc>
                <a:spcPct val="100000"/>
              </a:lnSpc>
              <a:spcBef>
                <a:spcPts val="0"/>
              </a:spcBef>
              <a:spcAft>
                <a:spcPts val="0"/>
              </a:spcAft>
              <a:buClrTx/>
              <a:buSzTx/>
              <a:buFontTx/>
              <a:buNone/>
              <a:tabLst/>
              <a:defRPr/>
            </a:pPr>
            <a:fld id="{2FED3E49-FDCD-5D46-88C6-CE1FDFB21B04}" type="slidenum">
              <a:rPr kumimoji="0" lang="en-US" sz="1001"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ctr" defTabSz="457177" rtl="0" eaLnBrk="1" fontAlgn="auto" latinLnBrk="0" hangingPunct="1">
                <a:lnSpc>
                  <a:spcPct val="100000"/>
                </a:lnSpc>
                <a:spcBef>
                  <a:spcPts val="0"/>
                </a:spcBef>
                <a:spcAft>
                  <a:spcPts val="0"/>
                </a:spcAft>
                <a:buClrTx/>
                <a:buSzTx/>
                <a:buFontTx/>
                <a:buNone/>
                <a:tabLst/>
                <a:defRPr/>
              </a:pPr>
              <a:t>30</a:t>
            </a:fld>
            <a:endParaRPr kumimoji="0" lang="en-US" sz="10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p:cNvSpPr txBox="1"/>
          <p:nvPr/>
        </p:nvSpPr>
        <p:spPr>
          <a:xfrm>
            <a:off x="449178" y="249253"/>
            <a:ext cx="42692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Objective 7: scientific evidence</a:t>
            </a:r>
          </a:p>
        </p:txBody>
      </p:sp>
      <p:sp>
        <p:nvSpPr>
          <p:cNvPr id="3" name="TextBox 2"/>
          <p:cNvSpPr txBox="1"/>
          <p:nvPr/>
        </p:nvSpPr>
        <p:spPr>
          <a:xfrm>
            <a:off x="449179" y="993210"/>
            <a:ext cx="11213664" cy="54788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prstClr val="black"/>
                </a:solidFill>
                <a:effectLst/>
                <a:uLnTx/>
                <a:uFillTx/>
                <a:latin typeface="Calibri" panose="020F0502020204030204"/>
                <a:ea typeface="+mn-ea"/>
                <a:cs typeface="+mn-cs"/>
              </a:rPr>
              <a:t>The </a:t>
            </a:r>
            <a:r>
              <a:rPr kumimoji="0" lang="en-US" sz="2667" b="0" i="1" u="none" strike="noStrike" kern="1200" cap="none" spc="0" normalizeH="0" baseline="0" noProof="0" dirty="0">
                <a:ln>
                  <a:noFill/>
                </a:ln>
                <a:solidFill>
                  <a:prstClr val="black"/>
                </a:solidFill>
                <a:effectLst/>
                <a:uLnTx/>
                <a:uFillTx/>
                <a:latin typeface="Calibri" panose="020F0502020204030204"/>
                <a:ea typeface="+mn-ea"/>
                <a:cs typeface="+mn-cs"/>
              </a:rPr>
              <a:t>ENHANCED ARS™</a:t>
            </a:r>
            <a:r>
              <a:rPr kumimoji="0" lang="en-US" sz="2667" b="0" i="0" u="none" strike="noStrike" kern="1200" cap="none" spc="0" normalizeH="0" baseline="0" noProof="0" dirty="0">
                <a:ln>
                  <a:noFill/>
                </a:ln>
                <a:solidFill>
                  <a:prstClr val="black"/>
                </a:solidFill>
                <a:effectLst/>
                <a:uLnTx/>
                <a:uFillTx/>
                <a:latin typeface="Calibri" panose="020F0502020204030204"/>
                <a:ea typeface="+mn-ea"/>
                <a:cs typeface="+mn-cs"/>
              </a:rPr>
              <a:t> decompression needle system, and this presentation, were developed utilizing the latest published evidence, independent research, and the support of dedicated Military and Civilian medical professionals in Emergency Medicine, Trauma Surgery, Pulmonology, Radiology, and Pathology.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prstClr val="black"/>
                </a:solidFill>
                <a:effectLst/>
                <a:uLnTx/>
                <a:uFillTx/>
                <a:latin typeface="Calibri" panose="020F0502020204030204"/>
                <a:ea typeface="+mn-ea"/>
                <a:cs typeface="+mn-cs"/>
              </a:rPr>
              <a:t>Clinical providers, regardless of their position, must dedicate themselves to the unrelenting truth that </a:t>
            </a:r>
            <a:r>
              <a:rPr kumimoji="0" lang="en-US" sz="2667" b="1" i="1" u="none" strike="noStrike" kern="1200" cap="none" spc="0" normalizeH="0" baseline="0" noProof="0" dirty="0">
                <a:ln>
                  <a:noFill/>
                </a:ln>
                <a:solidFill>
                  <a:prstClr val="black"/>
                </a:solidFill>
                <a:effectLst/>
                <a:uLnTx/>
                <a:uFillTx/>
                <a:latin typeface="Calibri" panose="020F0502020204030204"/>
                <a:ea typeface="+mn-ea"/>
                <a:cs typeface="+mn-cs"/>
              </a:rPr>
              <a:t>critical care is an evolution on behalf of those in need</a:t>
            </a:r>
            <a:r>
              <a:rPr kumimoji="0" lang="en-US" sz="2667"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Butler F, Holcomb J, Shackelford S, et al. Management of the Suspected Tension Pneumothorax in Tactical Combat Care, TCCC Guidelines Change 17-02. J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Spe</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Op Med. 2018; 18: 19-35.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0" i="1"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67" b="0" i="1" u="none" strike="noStrike" kern="1200" cap="none" spc="0" normalizeH="0" baseline="0" noProof="0" dirty="0">
                <a:ln>
                  <a:noFill/>
                </a:ln>
                <a:solidFill>
                  <a:prstClr val="black"/>
                </a:solidFill>
                <a:effectLst/>
                <a:uLnTx/>
                <a:uFillTx/>
                <a:latin typeface="Calibri" panose="020F0502020204030204"/>
                <a:ea typeface="+mn-ea"/>
                <a:cs typeface="+mn-cs"/>
              </a:rPr>
              <a:t>The aforementioned publication references ninety-six additional papers worthy of careful review.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Kruse A, Achay J, et al Cross-Over Study Comparing 14G and 10G Needle Decompression in a Cadaver Pneumothorax Model SOMA Training, Education &amp; Scientific Assembly 2023, Presentation.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37728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p:txBody>
          <a:bodyPr/>
          <a:lstStyle/>
          <a:p>
            <a:pPr marL="0" marR="0" lvl="0" indent="0" algn="ctr" defTabSz="457177" rtl="0" eaLnBrk="1" fontAlgn="auto" latinLnBrk="0" hangingPunct="1">
              <a:lnSpc>
                <a:spcPct val="100000"/>
              </a:lnSpc>
              <a:spcBef>
                <a:spcPts val="0"/>
              </a:spcBef>
              <a:spcAft>
                <a:spcPts val="0"/>
              </a:spcAft>
              <a:buClrTx/>
              <a:buSzTx/>
              <a:buFontTx/>
              <a:buNone/>
              <a:tabLst/>
              <a:defRPr/>
            </a:pPr>
            <a:fld id="{2FED3E49-FDCD-5D46-88C6-CE1FDFB21B04}" type="slidenum">
              <a:rPr kumimoji="0" lang="en-US" sz="1001"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ctr" defTabSz="457177" rtl="0" eaLnBrk="1" fontAlgn="auto" latinLnBrk="0" hangingPunct="1">
                <a:lnSpc>
                  <a:spcPct val="100000"/>
                </a:lnSpc>
                <a:spcBef>
                  <a:spcPts val="0"/>
                </a:spcBef>
                <a:spcAft>
                  <a:spcPts val="0"/>
                </a:spcAft>
                <a:buClrTx/>
                <a:buSzTx/>
                <a:buFontTx/>
                <a:buNone/>
                <a:tabLst/>
                <a:defRPr/>
              </a:pPr>
              <a:t>31</a:t>
            </a:fld>
            <a:endParaRPr kumimoji="0" lang="en-US" sz="10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p:cNvSpPr/>
          <p:nvPr/>
        </p:nvSpPr>
        <p:spPr>
          <a:xfrm>
            <a:off x="354073" y="5622807"/>
            <a:ext cx="8194841"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Butler F, Holcomb J, Shackelford S, et al. Management of the Suspected Tension Pneumothorax in Tactical Combat Care, TCCC Guidelines Change 17-02. J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Spe</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Op Med. 2018; 18: 19-35.</a:t>
            </a:r>
          </a:p>
        </p:txBody>
      </p:sp>
      <p:sp>
        <p:nvSpPr>
          <p:cNvPr id="4" name="Rectangle 3"/>
          <p:cNvSpPr/>
          <p:nvPr/>
        </p:nvSpPr>
        <p:spPr>
          <a:xfrm>
            <a:off x="535241" y="991421"/>
            <a:ext cx="11480296" cy="440043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Nine Key Facets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of Tactical Combat Care Guidelines Change 17-02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189" marR="0" lvl="0" indent="-457189"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133" b="0" i="0" u="none" strike="noStrike" kern="1200" cap="none" spc="0" normalizeH="0" baseline="0" noProof="0" dirty="0">
                <a:ln>
                  <a:noFill/>
                </a:ln>
                <a:solidFill>
                  <a:prstClr val="black"/>
                </a:solidFill>
                <a:effectLst/>
                <a:uLnTx/>
                <a:uFillTx/>
                <a:latin typeface="Calibri" panose="020F0502020204030204"/>
                <a:ea typeface="+mn-ea"/>
                <a:cs typeface="+mn-cs"/>
              </a:rPr>
              <a:t>Continuation of aggressive approach to suspecting and treating tension pneumothorax</a:t>
            </a:r>
          </a:p>
          <a:p>
            <a:pPr marL="457189" marR="0" lvl="0" indent="-457189"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133" b="0" i="0" u="none" strike="noStrike" kern="1200" cap="none" spc="0" normalizeH="0" baseline="0" noProof="0" dirty="0">
                <a:ln>
                  <a:noFill/>
                </a:ln>
                <a:solidFill>
                  <a:prstClr val="black"/>
                </a:solidFill>
                <a:effectLst/>
                <a:uLnTx/>
                <a:uFillTx/>
                <a:latin typeface="Calibri" panose="020F0502020204030204"/>
                <a:ea typeface="+mn-ea"/>
                <a:cs typeface="+mn-cs"/>
              </a:rPr>
              <a:t>Emphasis of bilateral decompression in traumatic arrest</a:t>
            </a:r>
          </a:p>
          <a:p>
            <a:pPr marL="457189" marR="0" lvl="0" indent="-457189"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133" b="0" i="0" u="none" strike="noStrike" kern="1200" cap="none" spc="0" normalizeH="0" baseline="0" noProof="0" dirty="0">
                <a:ln>
                  <a:noFill/>
                </a:ln>
                <a:solidFill>
                  <a:prstClr val="black"/>
                </a:solidFill>
                <a:effectLst/>
                <a:uLnTx/>
                <a:uFillTx/>
                <a:latin typeface="Calibri" panose="020F0502020204030204"/>
                <a:ea typeface="+mn-ea"/>
                <a:cs typeface="+mn-cs"/>
              </a:rPr>
              <a:t>Addition of 10 Gauge catheter</a:t>
            </a:r>
            <a:endParaRPr kumimoji="0" lang="en-US" sz="2133"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a:p>
            <a:pPr marL="457189" marR="0" lvl="0" indent="-457189"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133" b="0" i="0" u="none" strike="noStrike" kern="1200" cap="none" spc="0" normalizeH="0" baseline="0" noProof="0" dirty="0">
                <a:ln>
                  <a:noFill/>
                </a:ln>
                <a:solidFill>
                  <a:prstClr val="black"/>
                </a:solidFill>
                <a:effectLst/>
                <a:uLnTx/>
                <a:uFillTx/>
                <a:latin typeface="Calibri" panose="020F0502020204030204"/>
                <a:ea typeface="+mn-ea"/>
                <a:cs typeface="+mn-cs"/>
              </a:rPr>
              <a:t>Designates either Lateral or Anterior sites as acceptable for thoracic decompression</a:t>
            </a:r>
          </a:p>
          <a:p>
            <a:pPr marL="457189" marR="0" lvl="0" indent="-457189"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133" b="0" i="0" u="none" strike="noStrike" kern="1200" cap="none" spc="0" normalizeH="0" baseline="0" noProof="0" dirty="0">
                <a:ln>
                  <a:noFill/>
                </a:ln>
                <a:solidFill>
                  <a:prstClr val="black"/>
                </a:solidFill>
                <a:effectLst/>
                <a:uLnTx/>
                <a:uFillTx/>
                <a:latin typeface="Calibri" panose="020F0502020204030204"/>
                <a:ea typeface="+mn-ea"/>
                <a:cs typeface="+mn-cs"/>
              </a:rPr>
              <a:t>Addition of procedural elements </a:t>
            </a:r>
            <a:r>
              <a:rPr kumimoji="0" lang="en-US" sz="2133"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(critical procedural differences are included within this material)</a:t>
            </a:r>
          </a:p>
          <a:p>
            <a:pPr marL="457189" marR="0" lvl="0" indent="-457189"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133" b="0" i="0" u="none" strike="noStrike" kern="1200" cap="none" spc="0" normalizeH="0" baseline="0" noProof="0" dirty="0">
                <a:ln>
                  <a:noFill/>
                </a:ln>
                <a:solidFill>
                  <a:prstClr val="black"/>
                </a:solidFill>
                <a:effectLst/>
                <a:uLnTx/>
                <a:uFillTx/>
                <a:latin typeface="Calibri" panose="020F0502020204030204"/>
                <a:ea typeface="+mn-ea"/>
                <a:cs typeface="+mn-cs"/>
              </a:rPr>
              <a:t>Defines successful thoracic decompression</a:t>
            </a:r>
          </a:p>
          <a:p>
            <a:pPr marL="457189" marR="0" lvl="0" indent="-457189"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133" b="0" i="0" u="none" strike="noStrike" kern="1200" cap="none" spc="0" normalizeH="0" baseline="0" noProof="0" dirty="0">
                <a:ln>
                  <a:noFill/>
                </a:ln>
                <a:solidFill>
                  <a:prstClr val="black"/>
                </a:solidFill>
                <a:effectLst/>
                <a:uLnTx/>
                <a:uFillTx/>
                <a:latin typeface="Calibri" panose="020F0502020204030204"/>
                <a:ea typeface="+mn-ea"/>
                <a:cs typeface="+mn-cs"/>
              </a:rPr>
              <a:t>Recommends ONLY two needle decompressions be attempted before moving on to circulation</a:t>
            </a:r>
          </a:p>
          <a:p>
            <a:pPr marL="457189" marR="0" lvl="0" indent="-457189"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133" b="0" i="0" u="none" strike="noStrike" kern="1200" cap="none" spc="0" normalizeH="0" baseline="0" noProof="0" dirty="0">
                <a:ln>
                  <a:noFill/>
                </a:ln>
                <a:solidFill>
                  <a:prstClr val="black"/>
                </a:solidFill>
                <a:effectLst/>
                <a:uLnTx/>
                <a:uFillTx/>
                <a:latin typeface="Calibri" panose="020F0502020204030204"/>
                <a:ea typeface="+mn-ea"/>
                <a:cs typeface="+mn-cs"/>
              </a:rPr>
              <a:t>Addition of materials that recommend consideration of tension pneumothorax in presentations of shock</a:t>
            </a:r>
          </a:p>
          <a:p>
            <a:pPr marL="457189" marR="0" lvl="0" indent="-457189"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133" b="0" i="0" u="none" strike="noStrike" kern="1200" cap="none" spc="0" normalizeH="0" baseline="0" noProof="0" dirty="0">
                <a:ln>
                  <a:noFill/>
                </a:ln>
                <a:solidFill>
                  <a:prstClr val="black"/>
                </a:solidFill>
                <a:effectLst/>
                <a:uLnTx/>
                <a:uFillTx/>
                <a:latin typeface="Calibri" panose="020F0502020204030204"/>
                <a:ea typeface="+mn-ea"/>
                <a:cs typeface="+mn-cs"/>
              </a:rPr>
              <a:t>Addition of finger thoracostomy </a:t>
            </a:r>
            <a:r>
              <a:rPr kumimoji="0" lang="en-US" sz="2133"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(if presentation warrants - following two unsuccessful needle decompression attempts - and provider is trained)</a:t>
            </a:r>
          </a:p>
        </p:txBody>
      </p:sp>
      <p:sp>
        <p:nvSpPr>
          <p:cNvPr id="7" name="TextBox 6"/>
          <p:cNvSpPr txBox="1"/>
          <p:nvPr/>
        </p:nvSpPr>
        <p:spPr>
          <a:xfrm>
            <a:off x="449178" y="249253"/>
            <a:ext cx="42692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Objective 7: scientific evidence</a:t>
            </a:r>
          </a:p>
        </p:txBody>
      </p:sp>
    </p:spTree>
    <p:extLst>
      <p:ext uri="{BB962C8B-B14F-4D97-AF65-F5344CB8AC3E}">
        <p14:creationId xmlns:p14="http://schemas.microsoft.com/office/powerpoint/2010/main" val="32188438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672759" y="529392"/>
            <a:ext cx="3648563" cy="362124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For additional information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about the </a:t>
            </a:r>
            <a:r>
              <a:rPr kumimoji="0" lang="en-US" sz="2400" b="0" i="1" u="none" strike="noStrike" kern="1200" cap="none" spc="0" normalizeH="0" baseline="0" noProof="0" dirty="0">
                <a:ln>
                  <a:noFill/>
                </a:ln>
                <a:solidFill>
                  <a:prstClr val="white"/>
                </a:solidFill>
                <a:effectLst/>
                <a:uLnTx/>
                <a:uFillTx/>
                <a:latin typeface="Calibri" panose="020F0502020204030204"/>
                <a:ea typeface="+mn-ea"/>
                <a:cs typeface="+mn-cs"/>
              </a:rPr>
              <a:t>ENHANCED ARS™</a:t>
            </a:r>
            <a:endParaRPr kumimoji="0" lang="en-US" sz="3200" b="0" i="1"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email: info@NARescue.com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33"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Tel: 864.675.9800</a:t>
            </a:r>
            <a:endParaRPr kumimoji="0" lang="en-US" sz="2400" b="0" i="0" u="none" strike="noStrike" kern="1200" cap="all"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Mail: 35 Tedwall Court</a:t>
            </a:r>
            <a:b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Greer, SC 29650-4791</a:t>
            </a:r>
            <a:b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br>
            <a:endParaRPr kumimoji="0" lang="en-US" sz="1333"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Fax: 864.675.9880</a:t>
            </a:r>
          </a:p>
        </p:txBody>
      </p:sp>
      <p:pic>
        <p:nvPicPr>
          <p:cNvPr id="10" name="Picture 9" descr="Logo&#10;&#10;Description automatically generated">
            <a:extLst>
              <a:ext uri="{FF2B5EF4-FFF2-40B4-BE49-F238E27FC236}">
                <a16:creationId xmlns:a16="http://schemas.microsoft.com/office/drawing/2014/main" id="{B50B2479-3317-BB12-D721-5555A3EC80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95389" y="5399836"/>
            <a:ext cx="3425933" cy="1123707"/>
          </a:xfrm>
          <a:prstGeom prst="rect">
            <a:avLst/>
          </a:prstGeom>
        </p:spPr>
      </p:pic>
    </p:spTree>
    <p:extLst>
      <p:ext uri="{BB962C8B-B14F-4D97-AF65-F5344CB8AC3E}">
        <p14:creationId xmlns:p14="http://schemas.microsoft.com/office/powerpoint/2010/main" val="17019997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p:txBody>
          <a:bodyPr/>
          <a:lstStyle/>
          <a:p>
            <a:pPr marL="0" marR="0" lvl="0" indent="0" algn="ctr" defTabSz="457177" rtl="0" eaLnBrk="1" fontAlgn="auto" latinLnBrk="0" hangingPunct="1">
              <a:lnSpc>
                <a:spcPct val="100000"/>
              </a:lnSpc>
              <a:spcBef>
                <a:spcPts val="0"/>
              </a:spcBef>
              <a:spcAft>
                <a:spcPts val="0"/>
              </a:spcAft>
              <a:buClrTx/>
              <a:buSzTx/>
              <a:buFontTx/>
              <a:buNone/>
              <a:tabLst/>
              <a:defRPr/>
            </a:pPr>
            <a:fld id="{2FED3E49-FDCD-5D46-88C6-CE1FDFB21B04}" type="slidenum">
              <a:rPr kumimoji="0" lang="en-US" sz="1001"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ctr" defTabSz="457177" rtl="0" eaLnBrk="1" fontAlgn="auto" latinLnBrk="0" hangingPunct="1">
                <a:lnSpc>
                  <a:spcPct val="100000"/>
                </a:lnSpc>
                <a:spcBef>
                  <a:spcPts val="0"/>
                </a:spcBef>
                <a:spcAft>
                  <a:spcPts val="0"/>
                </a:spcAft>
                <a:buClrTx/>
                <a:buSzTx/>
                <a:buFontTx/>
                <a:buNone/>
                <a:tabLst/>
                <a:defRPr/>
              </a:pPr>
              <a:t>4</a:t>
            </a:fld>
            <a:endParaRPr kumimoji="0" lang="en-US" sz="10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 Placeholder 1"/>
          <p:cNvSpPr>
            <a:spLocks noGrp="1"/>
          </p:cNvSpPr>
          <p:nvPr>
            <p:ph type="body" sz="quarter" idx="12"/>
          </p:nvPr>
        </p:nvSpPr>
        <p:spPr>
          <a:xfrm>
            <a:off x="458820" y="934381"/>
            <a:ext cx="6645612" cy="5349027"/>
          </a:xfrm>
        </p:spPr>
        <p:txBody>
          <a:bodyPr/>
          <a:lstStyle/>
          <a:p>
            <a:r>
              <a:rPr lang="en-US" sz="3200" b="1" dirty="0"/>
              <a:t>Key Term: </a:t>
            </a:r>
            <a:r>
              <a:rPr lang="en-US" sz="2667" dirty="0"/>
              <a:t>Tension Pneumothorax. A known life-threatening medical emergency which, if left untreated, may result in death.</a:t>
            </a:r>
          </a:p>
          <a:p>
            <a:r>
              <a:rPr lang="en-US" sz="3200" b="1" dirty="0">
                <a:solidFill>
                  <a:srgbClr val="009900"/>
                </a:solidFill>
              </a:rPr>
              <a:t>Indication: </a:t>
            </a:r>
            <a:r>
              <a:rPr lang="en-US" sz="2667" dirty="0"/>
              <a:t>For relief of tension pneumothorax in the adult patient.</a:t>
            </a:r>
          </a:p>
          <a:p>
            <a:r>
              <a:rPr lang="en-US" sz="3200" b="1" dirty="0">
                <a:solidFill>
                  <a:srgbClr val="88191F"/>
                </a:solidFill>
              </a:rPr>
              <a:t>Contraindications:</a:t>
            </a:r>
            <a:r>
              <a:rPr lang="en-US" sz="3200" b="1" dirty="0">
                <a:solidFill>
                  <a:srgbClr val="C00000"/>
                </a:solidFill>
                <a:effectLst>
                  <a:outerShdw blurRad="38100" dist="38100" dir="2700000" algn="tl">
                    <a:srgbClr val="000000">
                      <a:alpha val="43137"/>
                    </a:srgbClr>
                  </a:outerShdw>
                </a:effectLst>
              </a:rPr>
              <a:t> </a:t>
            </a:r>
            <a:r>
              <a:rPr lang="en-US" sz="2667" dirty="0"/>
              <a:t>Not intended for treatment of simple pneumothorax or hemothorax. </a:t>
            </a:r>
            <a:r>
              <a:rPr lang="en-US" sz="2667" i="1" dirty="0"/>
              <a:t>The efficacy of this device has not been established in pediatric patients.</a:t>
            </a:r>
          </a:p>
          <a:p>
            <a:r>
              <a:rPr lang="en-US" sz="3200" b="1" dirty="0">
                <a:solidFill>
                  <a:srgbClr val="FF9900"/>
                </a:solidFill>
              </a:rPr>
              <a:t>Warning:</a:t>
            </a:r>
            <a:r>
              <a:rPr lang="en-US" sz="3200" b="1" dirty="0">
                <a:solidFill>
                  <a:srgbClr val="FFC000"/>
                </a:solidFill>
              </a:rPr>
              <a:t> </a:t>
            </a:r>
            <a:r>
              <a:rPr lang="en-US" sz="2667" dirty="0"/>
              <a:t>Failure to utilize this device properly may result in injury to cardiac, pulmonary, or vascular structures.</a:t>
            </a:r>
          </a:p>
        </p:txBody>
      </p:sp>
      <p:sp>
        <p:nvSpPr>
          <p:cNvPr id="4" name="TextBox 3"/>
          <p:cNvSpPr txBox="1"/>
          <p:nvPr/>
        </p:nvSpPr>
        <p:spPr>
          <a:xfrm>
            <a:off x="159028" y="1"/>
            <a:ext cx="1179167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133" i="1" dirty="0">
                <a:solidFill>
                  <a:prstClr val="black"/>
                </a:solidFill>
                <a:latin typeface="Calibri" panose="020F0502020204030204"/>
              </a:rPr>
              <a:t>t</a:t>
            </a:r>
            <a:r>
              <a:rPr kumimoji="0" lang="en-US" sz="2133" b="0" i="1" u="none" strike="noStrike" kern="1200" cap="none" spc="0" normalizeH="0" baseline="0" noProof="0" dirty="0">
                <a:ln>
                  <a:noFill/>
                </a:ln>
                <a:solidFill>
                  <a:prstClr val="black"/>
                </a:solidFill>
                <a:effectLst/>
                <a:uLnTx/>
                <a:uFillTx/>
                <a:latin typeface="Calibri" panose="020F0502020204030204"/>
                <a:ea typeface="+mn-ea"/>
                <a:cs typeface="+mn-cs"/>
              </a:rPr>
              <a:t>he following materials were developed for the purpose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1" u="none" strike="noStrike" kern="1200" cap="none" spc="0" normalizeH="0" baseline="0" noProof="0" dirty="0">
                <a:ln>
                  <a:noFill/>
                </a:ln>
                <a:solidFill>
                  <a:prstClr val="black"/>
                </a:solidFill>
                <a:effectLst/>
                <a:uLnTx/>
                <a:uFillTx/>
                <a:latin typeface="Calibri" panose="020F0502020204030204"/>
                <a:ea typeface="+mn-ea"/>
                <a:cs typeface="+mn-cs"/>
              </a:rPr>
              <a:t>ENHANCED ARS™</a:t>
            </a:r>
            <a:r>
              <a:rPr kumimoji="0" lang="en-US" sz="2667"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133" b="0" i="1" u="none" strike="noStrike" kern="1200" cap="none" spc="0" normalizeH="0" baseline="0" noProof="0" dirty="0">
                <a:ln>
                  <a:noFill/>
                </a:ln>
                <a:solidFill>
                  <a:prstClr val="black"/>
                </a:solidFill>
                <a:effectLst/>
                <a:uLnTx/>
                <a:uFillTx/>
                <a:latin typeface="Calibri" panose="020F0502020204030204"/>
                <a:ea typeface="+mn-ea"/>
                <a:cs typeface="+mn-cs"/>
              </a:rPr>
              <a:t>decompression needle system orientation and training</a:t>
            </a:r>
          </a:p>
        </p:txBody>
      </p:sp>
    </p:spTree>
    <p:extLst>
      <p:ext uri="{BB962C8B-B14F-4D97-AF65-F5344CB8AC3E}">
        <p14:creationId xmlns:p14="http://schemas.microsoft.com/office/powerpoint/2010/main" val="1621967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398987" y="919401"/>
            <a:ext cx="11305675" cy="5076319"/>
          </a:xfrm>
        </p:spPr>
        <p:txBody>
          <a:bodyPr/>
          <a:lstStyle/>
          <a:p>
            <a:r>
              <a:rPr lang="en-US" sz="2667" dirty="0"/>
              <a:t>at the conclusion of didactic and hands-on training, you should be able to:</a:t>
            </a:r>
          </a:p>
          <a:p>
            <a:endParaRPr lang="en-US" sz="267" dirty="0"/>
          </a:p>
          <a:p>
            <a:pPr marL="1295368" lvl="1" indent="-609585">
              <a:lnSpc>
                <a:spcPct val="100000"/>
              </a:lnSpc>
              <a:buFont typeface="+mj-lt"/>
              <a:buAutoNum type="arabicPeriod"/>
            </a:pPr>
            <a:r>
              <a:rPr lang="en-US" sz="2667" dirty="0"/>
              <a:t>Identify                      </a:t>
            </a:r>
            <a:r>
              <a:rPr lang="en-US" sz="2667" baseline="0" dirty="0"/>
              <a:t>  </a:t>
            </a:r>
            <a:r>
              <a:rPr lang="en-US" sz="2667" b="1" dirty="0">
                <a:solidFill>
                  <a:srgbClr val="002060"/>
                </a:solidFill>
              </a:rPr>
              <a:t>components</a:t>
            </a:r>
            <a:r>
              <a:rPr lang="en-US" sz="2667" dirty="0"/>
              <a:t> and </a:t>
            </a:r>
            <a:r>
              <a:rPr lang="en-US" sz="2667" b="1" dirty="0">
                <a:solidFill>
                  <a:srgbClr val="002060"/>
                </a:solidFill>
              </a:rPr>
              <a:t>function</a:t>
            </a:r>
            <a:endParaRPr lang="en-US" sz="2667" dirty="0">
              <a:solidFill>
                <a:srgbClr val="002060"/>
              </a:solidFill>
            </a:endParaRPr>
          </a:p>
          <a:p>
            <a:pPr marL="1295368" lvl="1" indent="-609585">
              <a:lnSpc>
                <a:spcPct val="100000"/>
              </a:lnSpc>
              <a:buFont typeface="+mj-lt"/>
              <a:buAutoNum type="arabicPeriod"/>
            </a:pPr>
            <a:r>
              <a:rPr lang="en-US" sz="2667" dirty="0"/>
              <a:t>List </a:t>
            </a:r>
            <a:r>
              <a:rPr lang="en-US" sz="2667" b="1" dirty="0">
                <a:solidFill>
                  <a:srgbClr val="009900"/>
                </a:solidFill>
              </a:rPr>
              <a:t>indications</a:t>
            </a:r>
            <a:r>
              <a:rPr lang="en-US" sz="2667" dirty="0"/>
              <a:t>, </a:t>
            </a:r>
            <a:r>
              <a:rPr lang="en-US" sz="2667" b="1" dirty="0">
                <a:solidFill>
                  <a:srgbClr val="C00000"/>
                </a:solidFill>
              </a:rPr>
              <a:t>contraindications</a:t>
            </a:r>
            <a:r>
              <a:rPr lang="en-US" sz="2667" dirty="0"/>
              <a:t>, and expected </a:t>
            </a:r>
            <a:r>
              <a:rPr lang="en-US" sz="2667" b="1" dirty="0">
                <a:solidFill>
                  <a:srgbClr val="002060"/>
                </a:solidFill>
              </a:rPr>
              <a:t>therapeutic benefits</a:t>
            </a:r>
            <a:r>
              <a:rPr lang="en-US" sz="2667" dirty="0"/>
              <a:t> of thoracic decompression</a:t>
            </a:r>
          </a:p>
          <a:p>
            <a:pPr marL="1295368" lvl="1" indent="-609585">
              <a:lnSpc>
                <a:spcPct val="100000"/>
              </a:lnSpc>
              <a:buFont typeface="+mj-lt"/>
              <a:buAutoNum type="arabicPeriod"/>
            </a:pPr>
            <a:r>
              <a:rPr lang="en-US" sz="2667" dirty="0"/>
              <a:t>Identify (right and left)</a:t>
            </a:r>
            <a:r>
              <a:rPr lang="en-US" sz="2667" dirty="0">
                <a:effectLst>
                  <a:outerShdw blurRad="38100" dist="38100" dir="2700000" algn="tl">
                    <a:srgbClr val="000000">
                      <a:alpha val="43137"/>
                    </a:srgbClr>
                  </a:outerShdw>
                </a:effectLst>
              </a:rPr>
              <a:t> </a:t>
            </a:r>
            <a:r>
              <a:rPr lang="en-US" sz="2667" b="1" dirty="0"/>
              <a:t>lateral landmarks</a:t>
            </a:r>
            <a:r>
              <a:rPr lang="en-US" sz="2667" dirty="0"/>
              <a:t> for thoracic decompression</a:t>
            </a:r>
          </a:p>
          <a:p>
            <a:pPr marL="1295368" lvl="1" indent="-609585">
              <a:lnSpc>
                <a:spcPct val="100000"/>
              </a:lnSpc>
              <a:buFont typeface="+mj-lt"/>
              <a:buAutoNum type="arabicPeriod"/>
            </a:pPr>
            <a:r>
              <a:rPr lang="en-US" sz="2667" dirty="0">
                <a:solidFill>
                  <a:schemeClr val="bg1">
                    <a:lumMod val="75000"/>
                  </a:schemeClr>
                </a:solidFill>
              </a:rPr>
              <a:t>Identify</a:t>
            </a:r>
            <a:r>
              <a:rPr lang="en-US" sz="2667" b="1" dirty="0">
                <a:solidFill>
                  <a:schemeClr val="bg1">
                    <a:lumMod val="75000"/>
                  </a:schemeClr>
                </a:solidFill>
                <a:effectLst>
                  <a:outerShdw blurRad="38100" dist="38100" dir="2700000" algn="tl">
                    <a:srgbClr val="000000">
                      <a:alpha val="43137"/>
                    </a:srgbClr>
                  </a:outerShdw>
                </a:effectLst>
              </a:rPr>
              <a:t> </a:t>
            </a:r>
            <a:r>
              <a:rPr lang="en-US" sz="2667" dirty="0">
                <a:solidFill>
                  <a:schemeClr val="bg1">
                    <a:lumMod val="75000"/>
                  </a:schemeClr>
                </a:solidFill>
              </a:rPr>
              <a:t>(right and left)</a:t>
            </a:r>
            <a:r>
              <a:rPr lang="en-US" sz="2667" dirty="0">
                <a:solidFill>
                  <a:schemeClr val="bg1">
                    <a:lumMod val="75000"/>
                  </a:schemeClr>
                </a:solidFill>
                <a:effectLst>
                  <a:outerShdw blurRad="38100" dist="38100" dir="2700000" algn="tl">
                    <a:srgbClr val="000000">
                      <a:alpha val="43137"/>
                    </a:srgbClr>
                  </a:outerShdw>
                </a:effectLst>
              </a:rPr>
              <a:t> </a:t>
            </a:r>
            <a:r>
              <a:rPr lang="en-US" sz="2667" b="1" dirty="0">
                <a:solidFill>
                  <a:schemeClr val="bg1">
                    <a:lumMod val="75000"/>
                  </a:schemeClr>
                </a:solidFill>
              </a:rPr>
              <a:t>anterior landmarks</a:t>
            </a:r>
            <a:r>
              <a:rPr lang="en-US" sz="2667" dirty="0">
                <a:solidFill>
                  <a:schemeClr val="bg1">
                    <a:lumMod val="75000"/>
                  </a:schemeClr>
                </a:solidFill>
                <a:effectLst>
                  <a:outerShdw blurRad="38100" dist="38100" dir="2700000" algn="tl">
                    <a:srgbClr val="000000">
                      <a:alpha val="43137"/>
                    </a:srgbClr>
                  </a:outerShdw>
                </a:effectLst>
              </a:rPr>
              <a:t> </a:t>
            </a:r>
            <a:r>
              <a:rPr lang="en-US" sz="2667" dirty="0">
                <a:solidFill>
                  <a:schemeClr val="bg1">
                    <a:lumMod val="75000"/>
                  </a:schemeClr>
                </a:solidFill>
              </a:rPr>
              <a:t>for</a:t>
            </a:r>
            <a:r>
              <a:rPr lang="en-US" sz="2667" dirty="0">
                <a:solidFill>
                  <a:schemeClr val="bg1">
                    <a:lumMod val="75000"/>
                  </a:schemeClr>
                </a:solidFill>
                <a:effectLst>
                  <a:outerShdw blurRad="38100" dist="38100" dir="2700000" algn="tl">
                    <a:srgbClr val="000000">
                      <a:alpha val="43137"/>
                    </a:srgbClr>
                  </a:outerShdw>
                </a:effectLst>
              </a:rPr>
              <a:t> </a:t>
            </a:r>
            <a:r>
              <a:rPr lang="en-US" sz="2667" dirty="0">
                <a:solidFill>
                  <a:schemeClr val="bg1">
                    <a:lumMod val="75000"/>
                  </a:schemeClr>
                </a:solidFill>
              </a:rPr>
              <a:t>thoracic decompression</a:t>
            </a:r>
          </a:p>
          <a:p>
            <a:pPr marL="1295368" lvl="1" indent="-609585">
              <a:lnSpc>
                <a:spcPct val="100000"/>
              </a:lnSpc>
              <a:buFont typeface="+mj-lt"/>
              <a:buAutoNum type="arabicPeriod"/>
            </a:pPr>
            <a:r>
              <a:rPr lang="en-US" sz="2667" dirty="0"/>
              <a:t>List indications of </a:t>
            </a:r>
            <a:r>
              <a:rPr lang="en-US" sz="2667" b="1" dirty="0">
                <a:solidFill>
                  <a:srgbClr val="002060"/>
                </a:solidFill>
              </a:rPr>
              <a:t>successful</a:t>
            </a:r>
            <a:r>
              <a:rPr lang="en-US" sz="2667" b="1" dirty="0">
                <a:solidFill>
                  <a:srgbClr val="002060"/>
                </a:solidFill>
                <a:effectLst>
                  <a:outerShdw blurRad="38100" dist="38100" dir="2700000" algn="tl">
                    <a:srgbClr val="000000">
                      <a:alpha val="43137"/>
                    </a:srgbClr>
                  </a:outerShdw>
                </a:effectLst>
              </a:rPr>
              <a:t> </a:t>
            </a:r>
            <a:r>
              <a:rPr lang="en-US" sz="2667" b="1" dirty="0">
                <a:solidFill>
                  <a:srgbClr val="002060"/>
                </a:solidFill>
              </a:rPr>
              <a:t>thoracic decompression</a:t>
            </a:r>
          </a:p>
          <a:p>
            <a:pPr marL="1295368" lvl="1" indent="-609585">
              <a:lnSpc>
                <a:spcPct val="100000"/>
              </a:lnSpc>
              <a:buFont typeface="+mj-lt"/>
              <a:buAutoNum type="arabicPeriod"/>
            </a:pPr>
            <a:r>
              <a:rPr lang="en-US" sz="2667" dirty="0"/>
              <a:t>Define </a:t>
            </a:r>
            <a:r>
              <a:rPr lang="en-US" sz="2667" b="1" dirty="0">
                <a:solidFill>
                  <a:srgbClr val="FF9900"/>
                </a:solidFill>
              </a:rPr>
              <a:t>potential complications </a:t>
            </a:r>
            <a:r>
              <a:rPr lang="en-US" sz="2667" dirty="0"/>
              <a:t>of improperly performed thoracic decompression procedure</a:t>
            </a:r>
          </a:p>
          <a:p>
            <a:pPr marL="1295368" lvl="1" indent="-609585">
              <a:lnSpc>
                <a:spcPct val="100000"/>
              </a:lnSpc>
              <a:buFont typeface="+mj-lt"/>
              <a:buAutoNum type="arabicPeriod"/>
            </a:pPr>
            <a:r>
              <a:rPr lang="en-US" sz="2667" dirty="0"/>
              <a:t>Discuss current scientific evidence as it relates to thoracic decompression</a:t>
            </a:r>
          </a:p>
          <a:p>
            <a:pPr marL="1295368" lvl="1" indent="-609585">
              <a:lnSpc>
                <a:spcPct val="100000"/>
              </a:lnSpc>
              <a:buFont typeface="+mj-lt"/>
              <a:buAutoNum type="arabicPeriod"/>
            </a:pPr>
            <a:endParaRPr lang="en-US" sz="2667" dirty="0"/>
          </a:p>
        </p:txBody>
      </p:sp>
      <p:sp>
        <p:nvSpPr>
          <p:cNvPr id="8" name="Slide Number Placeholder 7"/>
          <p:cNvSpPr>
            <a:spLocks noGrp="1"/>
          </p:cNvSpPr>
          <p:nvPr>
            <p:ph type="sldNum" sz="quarter" idx="4"/>
          </p:nvPr>
        </p:nvSpPr>
        <p:spPr/>
        <p:txBody>
          <a:bodyPr/>
          <a:lstStyle/>
          <a:p>
            <a:pPr marL="0" marR="0" lvl="0" indent="0" algn="ctr" defTabSz="457177" rtl="0" eaLnBrk="1" fontAlgn="auto" latinLnBrk="0" hangingPunct="1">
              <a:lnSpc>
                <a:spcPct val="100000"/>
              </a:lnSpc>
              <a:spcBef>
                <a:spcPts val="0"/>
              </a:spcBef>
              <a:spcAft>
                <a:spcPts val="0"/>
              </a:spcAft>
              <a:buClrTx/>
              <a:buSzTx/>
              <a:buFontTx/>
              <a:buNone/>
              <a:tabLst/>
              <a:defRPr/>
            </a:pPr>
            <a:fld id="{2FED3E49-FDCD-5D46-88C6-CE1FDFB21B04}" type="slidenum">
              <a:rPr kumimoji="0" lang="en-US" sz="1001"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ctr" defTabSz="457177" rtl="0" eaLnBrk="1" fontAlgn="auto" latinLnBrk="0" hangingPunct="1">
                <a:lnSpc>
                  <a:spcPct val="100000"/>
                </a:lnSpc>
                <a:spcBef>
                  <a:spcPts val="0"/>
                </a:spcBef>
                <a:spcAft>
                  <a:spcPts val="0"/>
                </a:spcAft>
                <a:buClrTx/>
                <a:buSzTx/>
                <a:buFontTx/>
                <a:buNone/>
                <a:tabLst/>
                <a:defRPr/>
              </a:pPr>
              <a:t>5</a:t>
            </a:fld>
            <a:endParaRPr kumimoji="0" lang="en-US" sz="10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p:cNvSpPr/>
          <p:nvPr/>
        </p:nvSpPr>
        <p:spPr>
          <a:xfrm>
            <a:off x="398988" y="239923"/>
            <a:ext cx="167513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Objectives</a:t>
            </a:r>
            <a:endParaRPr kumimoji="0" lang="en-US" sz="24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sp>
        <p:nvSpPr>
          <p:cNvPr id="2" name="TextBox 1"/>
          <p:cNvSpPr txBox="1"/>
          <p:nvPr/>
        </p:nvSpPr>
        <p:spPr>
          <a:xfrm>
            <a:off x="-35911" y="3385077"/>
            <a:ext cx="1275907" cy="3794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covered in anterior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insertion program</a:t>
            </a:r>
          </a:p>
        </p:txBody>
      </p:sp>
      <p:pic>
        <p:nvPicPr>
          <p:cNvPr id="4" name="Picture 3" descr="Text&#10;&#10;Description automatically generated with low confidence">
            <a:extLst>
              <a:ext uri="{FF2B5EF4-FFF2-40B4-BE49-F238E27FC236}">
                <a16:creationId xmlns:a16="http://schemas.microsoft.com/office/drawing/2014/main" id="{8379E26A-E328-A423-0801-6B3848B7F3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6964" y="1527961"/>
            <a:ext cx="1443318" cy="473409"/>
          </a:xfrm>
          <a:prstGeom prst="rect">
            <a:avLst/>
          </a:prstGeom>
        </p:spPr>
      </p:pic>
    </p:spTree>
    <p:extLst>
      <p:ext uri="{BB962C8B-B14F-4D97-AF65-F5344CB8AC3E}">
        <p14:creationId xmlns:p14="http://schemas.microsoft.com/office/powerpoint/2010/main" val="12520865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F5745EB-BFF9-6682-63F8-35E55F26B63D}"/>
              </a:ext>
            </a:extLst>
          </p:cNvPr>
          <p:cNvSpPr/>
          <p:nvPr/>
        </p:nvSpPr>
        <p:spPr>
          <a:xfrm>
            <a:off x="331830" y="956440"/>
            <a:ext cx="6349593" cy="50700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close-up of a pen&#10;&#10;Description automatically generated with low confidence">
            <a:extLst>
              <a:ext uri="{FF2B5EF4-FFF2-40B4-BE49-F238E27FC236}">
                <a16:creationId xmlns:a16="http://schemas.microsoft.com/office/drawing/2014/main" id="{D3F0F7E6-EFE9-B162-C7DF-7A70F772EB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741" y="1623126"/>
            <a:ext cx="6303676" cy="3559525"/>
          </a:xfrm>
          <a:prstGeom prst="rect">
            <a:avLst/>
          </a:prstGeom>
        </p:spPr>
      </p:pic>
      <p:pic>
        <p:nvPicPr>
          <p:cNvPr id="11" name="Picture 10" descr="A close-up of a pen&#10;&#10;Description automatically generated with medium confidence">
            <a:extLst>
              <a:ext uri="{FF2B5EF4-FFF2-40B4-BE49-F238E27FC236}">
                <a16:creationId xmlns:a16="http://schemas.microsoft.com/office/drawing/2014/main" id="{965D7C9F-7A36-94AF-FD67-F0040BAAF36E}"/>
              </a:ext>
            </a:extLst>
          </p:cNvPr>
          <p:cNvPicPr>
            <a:picLocks noChangeAspect="1"/>
          </p:cNvPicPr>
          <p:nvPr/>
        </p:nvPicPr>
        <p:blipFill rotWithShape="1">
          <a:blip r:embed="rId4">
            <a:extLst>
              <a:ext uri="{28A0092B-C50C-407E-A947-70E740481C1C}">
                <a14:useLocalDpi xmlns:a14="http://schemas.microsoft.com/office/drawing/2010/main" val="0"/>
              </a:ext>
            </a:extLst>
          </a:blip>
          <a:srcRect t="18488" b="8922"/>
          <a:stretch/>
        </p:blipFill>
        <p:spPr>
          <a:xfrm>
            <a:off x="7087676" y="2310347"/>
            <a:ext cx="4304773" cy="3124812"/>
          </a:xfrm>
          <a:prstGeom prst="rect">
            <a:avLst/>
          </a:prstGeom>
        </p:spPr>
      </p:pic>
      <p:sp>
        <p:nvSpPr>
          <p:cNvPr id="6" name="Slide Number Placeholder 5"/>
          <p:cNvSpPr>
            <a:spLocks noGrp="1"/>
          </p:cNvSpPr>
          <p:nvPr>
            <p:ph type="sldNum" sz="quarter" idx="4"/>
          </p:nvPr>
        </p:nvSpPr>
        <p:spPr/>
        <p:txBody>
          <a:bodyPr/>
          <a:lstStyle/>
          <a:p>
            <a:pPr marL="0" marR="0" lvl="0" indent="0" algn="ctr" defTabSz="457177" rtl="0" eaLnBrk="1" fontAlgn="auto" latinLnBrk="0" hangingPunct="1">
              <a:lnSpc>
                <a:spcPct val="100000"/>
              </a:lnSpc>
              <a:spcBef>
                <a:spcPts val="0"/>
              </a:spcBef>
              <a:spcAft>
                <a:spcPts val="0"/>
              </a:spcAft>
              <a:buClrTx/>
              <a:buSzTx/>
              <a:buFontTx/>
              <a:buNone/>
              <a:tabLst/>
              <a:defRPr/>
            </a:pPr>
            <a:fld id="{2FED3E49-FDCD-5D46-88C6-CE1FDFB21B04}" type="slidenum">
              <a:rPr kumimoji="0" lang="en-US" sz="1001"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ctr" defTabSz="457177" rtl="0" eaLnBrk="1" fontAlgn="auto" latinLnBrk="0" hangingPunct="1">
                <a:lnSpc>
                  <a:spcPct val="100000"/>
                </a:lnSpc>
                <a:spcBef>
                  <a:spcPts val="0"/>
                </a:spcBef>
                <a:spcAft>
                  <a:spcPts val="0"/>
                </a:spcAft>
                <a:buClrTx/>
                <a:buSzTx/>
                <a:buFontTx/>
                <a:buNone/>
                <a:tabLst/>
                <a:defRPr/>
              </a:pPr>
              <a:t>6</a:t>
            </a:fld>
            <a:endParaRPr kumimoji="0" lang="en-US" sz="10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1360895" y="1151522"/>
            <a:ext cx="450242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protective case </a:t>
            </a:r>
            <a:r>
              <a:rPr kumimoji="0" lang="en-US" sz="1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(sterile if seal unbroken)</a:t>
            </a:r>
          </a:p>
        </p:txBody>
      </p:sp>
      <p:sp>
        <p:nvSpPr>
          <p:cNvPr id="16" name="TextBox 15"/>
          <p:cNvSpPr txBox="1"/>
          <p:nvPr/>
        </p:nvSpPr>
        <p:spPr>
          <a:xfrm>
            <a:off x="671331" y="1726248"/>
            <a:ext cx="224755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twist off cap</a:t>
            </a:r>
          </a:p>
        </p:txBody>
      </p:sp>
      <p:sp>
        <p:nvSpPr>
          <p:cNvPr id="18" name="Rectangle 17"/>
          <p:cNvSpPr/>
          <p:nvPr/>
        </p:nvSpPr>
        <p:spPr>
          <a:xfrm>
            <a:off x="478970" y="224988"/>
            <a:ext cx="11183871"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Objective 1: components and function </a:t>
            </a:r>
            <a:r>
              <a:rPr kumimoji="0" lang="en-US" sz="1867"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(removal from protective case) </a:t>
            </a:r>
            <a:endParaRPr kumimoji="0" lang="en-US" sz="24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3EABE2B-9786-9953-5F76-0E194DA85C4C}"/>
              </a:ext>
            </a:extLst>
          </p:cNvPr>
          <p:cNvSpPr txBox="1"/>
          <p:nvPr/>
        </p:nvSpPr>
        <p:spPr>
          <a:xfrm>
            <a:off x="1923865" y="4731188"/>
            <a:ext cx="224755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10G needle</a:t>
            </a:r>
          </a:p>
        </p:txBody>
      </p:sp>
      <p:sp>
        <p:nvSpPr>
          <p:cNvPr id="5" name="TextBox 4">
            <a:extLst>
              <a:ext uri="{FF2B5EF4-FFF2-40B4-BE49-F238E27FC236}">
                <a16:creationId xmlns:a16="http://schemas.microsoft.com/office/drawing/2014/main" id="{8055E4E8-C09E-AA7A-211E-D8A33A080BBB}"/>
              </a:ext>
            </a:extLst>
          </p:cNvPr>
          <p:cNvSpPr txBox="1"/>
          <p:nvPr/>
        </p:nvSpPr>
        <p:spPr>
          <a:xfrm>
            <a:off x="4501660" y="3354239"/>
            <a:ext cx="224755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10G catheter</a:t>
            </a:r>
          </a:p>
        </p:txBody>
      </p:sp>
      <p:cxnSp>
        <p:nvCxnSpPr>
          <p:cNvPr id="10" name="Straight Arrow Connector 9">
            <a:extLst>
              <a:ext uri="{FF2B5EF4-FFF2-40B4-BE49-F238E27FC236}">
                <a16:creationId xmlns:a16="http://schemas.microsoft.com/office/drawing/2014/main" id="{E17C9AAE-FBF2-B51F-C7A0-6B96CC895E8F}"/>
              </a:ext>
            </a:extLst>
          </p:cNvPr>
          <p:cNvCxnSpPr>
            <a:cxnSpLocks/>
            <a:stCxn id="8" idx="2"/>
          </p:cNvCxnSpPr>
          <p:nvPr/>
        </p:nvCxnSpPr>
        <p:spPr>
          <a:xfrm>
            <a:off x="3612108" y="1613187"/>
            <a:ext cx="0" cy="68845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6841DED2-5EAC-17AD-2F4B-3677EFF55CFE}"/>
              </a:ext>
            </a:extLst>
          </p:cNvPr>
          <p:cNvCxnSpPr>
            <a:cxnSpLocks/>
          </p:cNvCxnSpPr>
          <p:nvPr/>
        </p:nvCxnSpPr>
        <p:spPr>
          <a:xfrm>
            <a:off x="1759622" y="2064802"/>
            <a:ext cx="328486" cy="473682"/>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038C9F6-7B3E-9E60-25BF-59C074FC8F02}"/>
              </a:ext>
            </a:extLst>
          </p:cNvPr>
          <p:cNvCxnSpPr>
            <a:cxnSpLocks/>
          </p:cNvCxnSpPr>
          <p:nvPr/>
        </p:nvCxnSpPr>
        <p:spPr>
          <a:xfrm flipV="1">
            <a:off x="3083797" y="4089726"/>
            <a:ext cx="408832" cy="55280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7C74E0FC-4A60-6350-150A-3FE0CB2DE418}"/>
              </a:ext>
            </a:extLst>
          </p:cNvPr>
          <p:cNvCxnSpPr>
            <a:cxnSpLocks/>
          </p:cNvCxnSpPr>
          <p:nvPr/>
        </p:nvCxnSpPr>
        <p:spPr>
          <a:xfrm flipH="1">
            <a:off x="5271247" y="3671997"/>
            <a:ext cx="354191" cy="20075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31" name="Picture 30" descr="Logo&#10;&#10;Description automatically generated">
            <a:extLst>
              <a:ext uri="{FF2B5EF4-FFF2-40B4-BE49-F238E27FC236}">
                <a16:creationId xmlns:a16="http://schemas.microsoft.com/office/drawing/2014/main" id="{CDF1B22A-D972-A6F1-1F76-F4868B82DE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43725" y="1038767"/>
            <a:ext cx="3381887" cy="1109618"/>
          </a:xfrm>
          <a:prstGeom prst="rect">
            <a:avLst/>
          </a:prstGeom>
        </p:spPr>
      </p:pic>
    </p:spTree>
    <p:extLst>
      <p:ext uri="{BB962C8B-B14F-4D97-AF65-F5344CB8AC3E}">
        <p14:creationId xmlns:p14="http://schemas.microsoft.com/office/powerpoint/2010/main" val="38622870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985812"/>
            <a:ext cx="12192000" cy="569025"/>
          </a:xfrm>
        </p:spPr>
        <p:txBody>
          <a:bodyPr/>
          <a:lstStyle/>
          <a:p>
            <a:pPr algn="ctr"/>
            <a:r>
              <a:rPr lang="en-US" sz="4000" b="0" i="1" dirty="0"/>
              <a:t>ENHANCED ARS™</a:t>
            </a:r>
            <a:r>
              <a:rPr lang="en-US" sz="4000" b="0" dirty="0"/>
              <a:t> decompression needle system</a:t>
            </a:r>
          </a:p>
        </p:txBody>
      </p:sp>
      <p:sp>
        <p:nvSpPr>
          <p:cNvPr id="5" name="Text Placeholder 4"/>
          <p:cNvSpPr>
            <a:spLocks noGrp="1"/>
          </p:cNvSpPr>
          <p:nvPr>
            <p:ph type="body" sz="quarter" idx="13"/>
          </p:nvPr>
        </p:nvSpPr>
        <p:spPr>
          <a:xfrm>
            <a:off x="943751" y="5158333"/>
            <a:ext cx="10521176" cy="411260"/>
          </a:xfrm>
        </p:spPr>
        <p:txBody>
          <a:bodyPr/>
          <a:lstStyle/>
          <a:p>
            <a:pPr algn="ctr"/>
            <a:r>
              <a:rPr lang="en-US" sz="4267" b="0" dirty="0">
                <a:solidFill>
                  <a:srgbClr val="009900"/>
                </a:solidFill>
              </a:rPr>
              <a:t>six (6) key system features</a:t>
            </a:r>
          </a:p>
        </p:txBody>
      </p:sp>
      <p:sp>
        <p:nvSpPr>
          <p:cNvPr id="6" name="Slide Number Placeholder 5"/>
          <p:cNvSpPr>
            <a:spLocks noGrp="1"/>
          </p:cNvSpPr>
          <p:nvPr>
            <p:ph type="sldNum" sz="quarter" idx="4"/>
          </p:nvPr>
        </p:nvSpPr>
        <p:spPr/>
        <p:txBody>
          <a:bodyPr/>
          <a:lstStyle/>
          <a:p>
            <a:pPr marL="0" marR="0" lvl="0" indent="0" algn="ctr" defTabSz="457177" rtl="0" eaLnBrk="1" fontAlgn="auto" latinLnBrk="0" hangingPunct="1">
              <a:lnSpc>
                <a:spcPct val="100000"/>
              </a:lnSpc>
              <a:spcBef>
                <a:spcPts val="0"/>
              </a:spcBef>
              <a:spcAft>
                <a:spcPts val="0"/>
              </a:spcAft>
              <a:buClrTx/>
              <a:buSzTx/>
              <a:buFontTx/>
              <a:buNone/>
              <a:tabLst/>
              <a:defRPr/>
            </a:pPr>
            <a:fld id="{2FED3E49-FDCD-5D46-88C6-CE1FDFB21B04}" type="slidenum">
              <a:rPr kumimoji="0" lang="en-US" sz="1001"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ctr" defTabSz="457177" rtl="0" eaLnBrk="1" fontAlgn="auto" latinLnBrk="0" hangingPunct="1">
                <a:lnSpc>
                  <a:spcPct val="100000"/>
                </a:lnSpc>
                <a:spcBef>
                  <a:spcPts val="0"/>
                </a:spcBef>
                <a:spcAft>
                  <a:spcPts val="0"/>
                </a:spcAft>
                <a:buClrTx/>
                <a:buSzTx/>
                <a:buFontTx/>
                <a:buNone/>
                <a:tabLst/>
                <a:defRPr/>
              </a:pPr>
              <a:t>7</a:t>
            </a:fld>
            <a:endParaRPr kumimoji="0" lang="en-US" sz="10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p:cNvSpPr/>
          <p:nvPr/>
        </p:nvSpPr>
        <p:spPr>
          <a:xfrm>
            <a:off x="478971" y="224987"/>
            <a:ext cx="5088221"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Objective 1: components and function</a:t>
            </a:r>
            <a:r>
              <a:rPr kumimoji="0" lang="en-US" sz="1867"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 </a:t>
            </a:r>
            <a:endParaRPr kumimoji="0" lang="en-US" sz="24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pic>
        <p:nvPicPr>
          <p:cNvPr id="7" name="Picture 6" descr="Timeline&#10;&#10;Description automatically generated">
            <a:extLst>
              <a:ext uri="{FF2B5EF4-FFF2-40B4-BE49-F238E27FC236}">
                <a16:creationId xmlns:a16="http://schemas.microsoft.com/office/drawing/2014/main" id="{9836A221-3A49-973D-1A82-F40533E09B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8494" y="1985103"/>
            <a:ext cx="9695011" cy="2716305"/>
          </a:xfrm>
          <a:prstGeom prst="rect">
            <a:avLst/>
          </a:prstGeom>
        </p:spPr>
      </p:pic>
    </p:spTree>
    <p:extLst>
      <p:ext uri="{BB962C8B-B14F-4D97-AF65-F5344CB8AC3E}">
        <p14:creationId xmlns:p14="http://schemas.microsoft.com/office/powerpoint/2010/main" val="2468465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p:txBody>
          <a:bodyPr/>
          <a:lstStyle/>
          <a:p>
            <a:pPr marL="0" marR="0" lvl="0" indent="0" algn="ctr" defTabSz="457177" rtl="0" eaLnBrk="1" fontAlgn="auto" latinLnBrk="0" hangingPunct="1">
              <a:lnSpc>
                <a:spcPct val="100000"/>
              </a:lnSpc>
              <a:spcBef>
                <a:spcPts val="0"/>
              </a:spcBef>
              <a:spcAft>
                <a:spcPts val="0"/>
              </a:spcAft>
              <a:buClrTx/>
              <a:buSzTx/>
              <a:buFontTx/>
              <a:buNone/>
              <a:tabLst/>
              <a:defRPr/>
            </a:pPr>
            <a:fld id="{2FED3E49-FDCD-5D46-88C6-CE1FDFB21B04}" type="slidenum">
              <a:rPr kumimoji="0" lang="en-US" sz="1001"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ctr" defTabSz="457177" rtl="0" eaLnBrk="1" fontAlgn="auto" latinLnBrk="0" hangingPunct="1">
                <a:lnSpc>
                  <a:spcPct val="100000"/>
                </a:lnSpc>
                <a:spcBef>
                  <a:spcPts val="0"/>
                </a:spcBef>
                <a:spcAft>
                  <a:spcPts val="0"/>
                </a:spcAft>
                <a:buClrTx/>
                <a:buSzTx/>
                <a:buFontTx/>
                <a:buNone/>
                <a:tabLst/>
                <a:defRPr/>
              </a:pPr>
              <a:t>8</a:t>
            </a:fld>
            <a:endParaRPr kumimoji="0" lang="en-US" sz="10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1770905" y="4542985"/>
            <a:ext cx="865018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catheter “threads” into position</a:t>
            </a:r>
            <a:r>
              <a:rPr kumimoji="0" lang="en-US" sz="2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kumimoji="0" lang="en-US" sz="2800" b="0" i="0" u="none" strike="noStrike" kern="1200" cap="none" spc="0" normalizeH="0" baseline="0" noProof="0" dirty="0">
                <a:ln>
                  <a:noFill/>
                </a:ln>
                <a:solidFill>
                  <a:srgbClr val="C00000"/>
                </a:solidFill>
                <a:effectLst/>
                <a:uLnTx/>
                <a:uFillTx/>
                <a:latin typeface="Calibri" panose="020F0502020204030204"/>
                <a:ea typeface="+mn-ea"/>
                <a:cs typeface="+mn-cs"/>
              </a:rPr>
              <a:t>while needle is </a:t>
            </a:r>
            <a:r>
              <a:rPr kumimoji="0" lang="en-US" sz="2800" b="0" i="0" u="sng" strike="noStrike" kern="1200" cap="none" spc="0" normalizeH="0" baseline="0" noProof="0" dirty="0">
                <a:ln>
                  <a:noFill/>
                </a:ln>
                <a:solidFill>
                  <a:srgbClr val="C00000"/>
                </a:solidFill>
                <a:effectLst/>
                <a:uLnTx/>
                <a:uFillTx/>
                <a:latin typeface="Calibri" panose="020F0502020204030204"/>
                <a:ea typeface="+mn-ea"/>
                <a:cs typeface="+mn-cs"/>
              </a:rPr>
              <a:t>held stationary</a:t>
            </a:r>
            <a:endParaRPr kumimoji="0" lang="en-US" sz="2133"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13" name="Rectangle 12"/>
          <p:cNvSpPr/>
          <p:nvPr/>
        </p:nvSpPr>
        <p:spPr>
          <a:xfrm>
            <a:off x="478971" y="224987"/>
            <a:ext cx="510902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Objective 1: components and function </a:t>
            </a:r>
          </a:p>
        </p:txBody>
      </p:sp>
      <p:sp>
        <p:nvSpPr>
          <p:cNvPr id="6" name="TextBox 5"/>
          <p:cNvSpPr txBox="1"/>
          <p:nvPr/>
        </p:nvSpPr>
        <p:spPr>
          <a:xfrm>
            <a:off x="478971" y="1484017"/>
            <a:ext cx="1115363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catheter disconnects from needle by gently sliding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threading </a:t>
            </a:r>
            <a:r>
              <a:rPr kumimoji="0" lang="en-US" sz="24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or advancing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catheter into position</a:t>
            </a:r>
            <a:endParaRPr kumimoji="0" lang="en-US" sz="2133"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pic>
        <p:nvPicPr>
          <p:cNvPr id="2" name="Picture 1" descr="A picture containing diagram&#10;&#10;Description automatically generated">
            <a:extLst>
              <a:ext uri="{FF2B5EF4-FFF2-40B4-BE49-F238E27FC236}">
                <a16:creationId xmlns:a16="http://schemas.microsoft.com/office/drawing/2014/main" id="{3642E704-74F9-A1CF-07B3-F883082988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0905" y="2734055"/>
            <a:ext cx="8295205" cy="1389888"/>
          </a:xfrm>
          <a:prstGeom prst="rect">
            <a:avLst/>
          </a:prstGeom>
        </p:spPr>
      </p:pic>
    </p:spTree>
    <p:extLst>
      <p:ext uri="{BB962C8B-B14F-4D97-AF65-F5344CB8AC3E}">
        <p14:creationId xmlns:p14="http://schemas.microsoft.com/office/powerpoint/2010/main" val="11668842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p:txBody>
          <a:bodyPr/>
          <a:lstStyle/>
          <a:p>
            <a:pPr defTabSz="457177">
              <a:defRPr/>
            </a:pPr>
            <a:fld id="{2FED3E49-FDCD-5D46-88C6-CE1FDFB21B04}" type="slidenum">
              <a:rPr lang="en-US">
                <a:solidFill>
                  <a:prstClr val="white"/>
                </a:solidFill>
              </a:rPr>
              <a:pPr defTabSz="457177">
                <a:defRPr/>
              </a:pPr>
              <a:t>9</a:t>
            </a:fld>
            <a:endParaRPr lang="en-US" dirty="0">
              <a:solidFill>
                <a:prstClr val="white"/>
              </a:solidFill>
            </a:endParaRPr>
          </a:p>
        </p:txBody>
      </p:sp>
      <p:sp>
        <p:nvSpPr>
          <p:cNvPr id="6" name="Rectangle 5"/>
          <p:cNvSpPr/>
          <p:nvPr/>
        </p:nvSpPr>
        <p:spPr>
          <a:xfrm>
            <a:off x="478971" y="224987"/>
            <a:ext cx="5109029" cy="461665"/>
          </a:xfrm>
          <a:prstGeom prst="rect">
            <a:avLst/>
          </a:prstGeom>
        </p:spPr>
        <p:txBody>
          <a:bodyPr wrap="square">
            <a:spAutoFit/>
          </a:bodyPr>
          <a:lstStyle/>
          <a:p>
            <a:r>
              <a:rPr lang="en-US" sz="2400" dirty="0">
                <a:solidFill>
                  <a:prstClr val="white">
                    <a:lumMod val="75000"/>
                  </a:prstClr>
                </a:solidFill>
              </a:rPr>
              <a:t>Objective 1: components and function </a:t>
            </a:r>
          </a:p>
        </p:txBody>
      </p:sp>
      <p:sp>
        <p:nvSpPr>
          <p:cNvPr id="9" name="TextBox 8"/>
          <p:cNvSpPr txBox="1"/>
          <p:nvPr/>
        </p:nvSpPr>
        <p:spPr>
          <a:xfrm>
            <a:off x="1956505" y="1086486"/>
            <a:ext cx="8803571" cy="461665"/>
          </a:xfrm>
          <a:prstGeom prst="rect">
            <a:avLst/>
          </a:prstGeom>
          <a:solidFill>
            <a:schemeClr val="bg1"/>
          </a:solidFill>
        </p:spPr>
        <p:txBody>
          <a:bodyPr wrap="square" rtlCol="0">
            <a:spAutoFit/>
          </a:bodyPr>
          <a:lstStyle/>
          <a:p>
            <a:r>
              <a:rPr lang="en-US" sz="2400" dirty="0">
                <a:solidFill>
                  <a:prstClr val="black"/>
                </a:solidFill>
              </a:rPr>
              <a:t>remove entire needle </a:t>
            </a:r>
            <a:r>
              <a:rPr lang="en-US" sz="2133" dirty="0">
                <a:solidFill>
                  <a:prstClr val="white">
                    <a:lumMod val="50000"/>
                  </a:prstClr>
                </a:solidFill>
              </a:rPr>
              <a:t>(after catheter has been threaded into position)</a:t>
            </a:r>
          </a:p>
        </p:txBody>
      </p:sp>
      <p:sp>
        <p:nvSpPr>
          <p:cNvPr id="10" name="TextBox 9"/>
          <p:cNvSpPr txBox="1"/>
          <p:nvPr/>
        </p:nvSpPr>
        <p:spPr>
          <a:xfrm>
            <a:off x="6096000" y="5501566"/>
            <a:ext cx="3082062" cy="461665"/>
          </a:xfrm>
          <a:prstGeom prst="rect">
            <a:avLst/>
          </a:prstGeom>
          <a:solidFill>
            <a:schemeClr val="bg1"/>
          </a:solidFill>
        </p:spPr>
        <p:txBody>
          <a:bodyPr wrap="none" rtlCol="0">
            <a:spAutoFit/>
          </a:bodyPr>
          <a:lstStyle/>
          <a:p>
            <a:r>
              <a:rPr lang="en-US" sz="2400" dirty="0">
                <a:solidFill>
                  <a:prstClr val="black"/>
                </a:solidFill>
              </a:rPr>
              <a:t>note catheter flexibility</a:t>
            </a:r>
          </a:p>
        </p:txBody>
      </p:sp>
      <p:pic>
        <p:nvPicPr>
          <p:cNvPr id="3" name="Picture 2" descr="Diagram&#10;&#10;Description automatically generated">
            <a:extLst>
              <a:ext uri="{FF2B5EF4-FFF2-40B4-BE49-F238E27FC236}">
                <a16:creationId xmlns:a16="http://schemas.microsoft.com/office/drawing/2014/main" id="{D2AB76FB-3D45-1959-C304-383078CDDB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4558" y="1811905"/>
            <a:ext cx="7295518" cy="3716261"/>
          </a:xfrm>
          <a:prstGeom prst="rect">
            <a:avLst/>
          </a:prstGeom>
        </p:spPr>
      </p:pic>
      <p:sp>
        <p:nvSpPr>
          <p:cNvPr id="2" name="TextBox 1">
            <a:extLst>
              <a:ext uri="{FF2B5EF4-FFF2-40B4-BE49-F238E27FC236}">
                <a16:creationId xmlns:a16="http://schemas.microsoft.com/office/drawing/2014/main" id="{47B13C8A-0A14-F9B0-C50B-956E08D060B4}"/>
              </a:ext>
            </a:extLst>
          </p:cNvPr>
          <p:cNvSpPr txBox="1"/>
          <p:nvPr/>
        </p:nvSpPr>
        <p:spPr>
          <a:xfrm>
            <a:off x="478971" y="2264635"/>
            <a:ext cx="2981714" cy="923330"/>
          </a:xfrm>
          <a:prstGeom prst="rect">
            <a:avLst/>
          </a:prstGeom>
          <a:noFill/>
        </p:spPr>
        <p:txBody>
          <a:bodyPr wrap="none" rtlCol="0">
            <a:spAutoFit/>
          </a:bodyPr>
          <a:lstStyle/>
          <a:p>
            <a:pPr algn="ctr"/>
            <a:r>
              <a:rPr lang="en-US" dirty="0">
                <a:solidFill>
                  <a:srgbClr val="C00000"/>
                </a:solidFill>
                <a:latin typeface="+mj-lt"/>
              </a:rPr>
              <a:t>once removed</a:t>
            </a:r>
          </a:p>
          <a:p>
            <a:pPr algn="ctr"/>
            <a:r>
              <a:rPr lang="en-US" dirty="0">
                <a:solidFill>
                  <a:srgbClr val="C00000"/>
                </a:solidFill>
                <a:latin typeface="+mj-lt"/>
              </a:rPr>
              <a:t>safely dispose of needle</a:t>
            </a:r>
          </a:p>
          <a:p>
            <a:pPr algn="ctr"/>
            <a:r>
              <a:rPr lang="en-US" dirty="0">
                <a:solidFill>
                  <a:srgbClr val="C00000"/>
                </a:solidFill>
                <a:latin typeface="+mj-lt"/>
              </a:rPr>
              <a:t>in biohazard/sharps container</a:t>
            </a:r>
            <a:endParaRPr lang="en-US" sz="2400" dirty="0">
              <a:solidFill>
                <a:srgbClr val="C00000"/>
              </a:solidFill>
              <a:latin typeface="+mj-lt"/>
            </a:endParaRPr>
          </a:p>
        </p:txBody>
      </p:sp>
    </p:spTree>
    <p:extLst>
      <p:ext uri="{BB962C8B-B14F-4D97-AF65-F5344CB8AC3E}">
        <p14:creationId xmlns:p14="http://schemas.microsoft.com/office/powerpoint/2010/main" val="3613962838"/>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1454</TotalTime>
  <Words>4562</Words>
  <Application>Microsoft Macintosh PowerPoint</Application>
  <PresentationFormat>Widescreen</PresentationFormat>
  <Paragraphs>589</Paragraphs>
  <Slides>32</Slides>
  <Notes>32</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32</vt:i4>
      </vt:variant>
    </vt:vector>
  </HeadingPairs>
  <TitlesOfParts>
    <vt:vector size="41" baseType="lpstr">
      <vt:lpstr>AntennaCond-Bold</vt:lpstr>
      <vt:lpstr>Arial</vt:lpstr>
      <vt:lpstr>Calibri</vt:lpstr>
      <vt:lpstr>Calibri Light</vt:lpstr>
      <vt:lpstr>Impact</vt:lpstr>
      <vt:lpstr>Times New Roman</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ENHANCED ARS™ decompression needle 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Scotty Bolleter</dc:creator>
  <cp:lastModifiedBy>Lonnie Johnson</cp:lastModifiedBy>
  <cp:revision>44</cp:revision>
  <cp:lastPrinted>2023-04-28T16:21:13Z</cp:lastPrinted>
  <dcterms:created xsi:type="dcterms:W3CDTF">2018-11-01T11:52:30Z</dcterms:created>
  <dcterms:modified xsi:type="dcterms:W3CDTF">2023-05-16T12:37:06Z</dcterms:modified>
</cp:coreProperties>
</file>